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tableStyles+xml" PartName="/ppt/tableStyle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package.core-properties+xml" PartName="/docProps/core.xml"/>
</Types>
</file>

<file path=_rels/.rels><?xml version="1.0" encoding="UTF-8" standalone="yes"?><Relationships xmlns="http://schemas.openxmlformats.org/package/2006/relationships"><Relationship Id="rId4" Target="ppt/presentation.xml" Type="http://schemas.openxmlformats.org/officeDocument/2006/relationships/officeDocument"/><Relationship Id="rId3" Target="docProps/core.xml" Type="http://schemas.openxmlformats.org/package/2006/relationships/metadata/core-properties"/><Relationship Id="rId2" Target="docProps/app.xml" Type="http://schemas.openxmlformats.org/officeDocument/2006/relationships/extended-properties"/><Relationship Id="rId1" Target="docProps/thumbnail.jpeg" Type="http://schemas.openxmlformats.org/package/2006/relationships/metadata/thumbnai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2000" cy="6858000"/>
  <p:notesSz cx="6858000" cy="9144000"/>
  <p:defaultTextStyle>
    <a:defPPr>
      <a:defRPr lang="en-US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autoAdjust="0" sz="20037"/>
    <p:restoredTop sz="94660"/>
  </p:normalViewPr>
  <p:slideViewPr>
    <p:cSldViewPr snapToGrid="0">
      <p:cViewPr varScale="1">
        <p:scale>
          <a:sx d="100" n="67"/>
          <a:sy d="100" n="67"/>
        </p:scale>
        <p:origin x="570" y="72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 standalone="yes"?><Relationships xmlns="http://schemas.openxmlformats.org/package/2006/relationships"><Relationship Id="rId32" Target="slides/slide26.xml" Type="http://schemas.openxmlformats.org/officeDocument/2006/relationships/slide"/><Relationship Id="rId31" Target="slides/slide25.xml" Type="http://schemas.openxmlformats.org/officeDocument/2006/relationships/slide"/><Relationship Id="rId30" Target="slides/slide24.xml" Type="http://schemas.openxmlformats.org/officeDocument/2006/relationships/slide"/><Relationship Id="rId27" Target="slides/slide21.xml" Type="http://schemas.openxmlformats.org/officeDocument/2006/relationships/slide"/><Relationship Id="rId26" Target="slides/slide20.xml" Type="http://schemas.openxmlformats.org/officeDocument/2006/relationships/slide"/><Relationship Id="rId25" Target="slides/slide19.xml" Type="http://schemas.openxmlformats.org/officeDocument/2006/relationships/slide"/><Relationship Id="rId24" Target="slides/slide18.xml" Type="http://schemas.openxmlformats.org/officeDocument/2006/relationships/slide"/><Relationship Id="rId21" Target="slides/slide15.xml" Type="http://schemas.openxmlformats.org/officeDocument/2006/relationships/slide"/><Relationship Id="rId19" Target="slides/slide13.xml" Type="http://schemas.openxmlformats.org/officeDocument/2006/relationships/slide"/><Relationship Id="rId20" Target="slides/slide14.xml" Type="http://schemas.openxmlformats.org/officeDocument/2006/relationships/slide"/><Relationship Id="rId18" Target="slides/slide12.xml" Type="http://schemas.openxmlformats.org/officeDocument/2006/relationships/slide"/><Relationship Id="rId17" Target="slides/slide11.xml" Type="http://schemas.openxmlformats.org/officeDocument/2006/relationships/slide"/><Relationship Id="rId16" Target="slides/slide10.xml" Type="http://schemas.openxmlformats.org/officeDocument/2006/relationships/slide"/><Relationship Id="rId15" Target="slides/slide9.xml" Type="http://schemas.openxmlformats.org/officeDocument/2006/relationships/slide"/><Relationship Id="rId14" Target="slides/slide8.xml" Type="http://schemas.openxmlformats.org/officeDocument/2006/relationships/slide"/><Relationship Id="rId13" Target="slides/slide7.xml" Type="http://schemas.openxmlformats.org/officeDocument/2006/relationships/slide"/><Relationship Id="rId12" Target="slides/slide6.xml" Type="http://schemas.openxmlformats.org/officeDocument/2006/relationships/slide"/><Relationship Id="rId11" Target="slides/slide5.xml" Type="http://schemas.openxmlformats.org/officeDocument/2006/relationships/slide"/><Relationship Id="rId10" Target="slides/slide4.xml" Type="http://schemas.openxmlformats.org/officeDocument/2006/relationships/slide"/><Relationship Id="rId9" Target="slides/slide3.xml" Type="http://schemas.openxmlformats.org/officeDocument/2006/relationships/slide"/><Relationship Id="rId8" Target="slides/slide2.xml" Type="http://schemas.openxmlformats.org/officeDocument/2006/relationships/slide"/><Relationship Id="rId7" Target="slides/slide1.xml" Type="http://schemas.openxmlformats.org/officeDocument/2006/relationships/slide"/><Relationship Id="rId6" Target="notesMasters/notesMaster1.xml" Type="http://schemas.openxmlformats.org/officeDocument/2006/relationships/notesMaster"/><Relationship Id="rId5" Target="slideMasters/slideMaster1.xml" Type="http://schemas.openxmlformats.org/officeDocument/2006/relationships/slideMaster"/><Relationship Id="rId4" Target="tableStyles.xml" Type="http://schemas.openxmlformats.org/officeDocument/2006/relationships/tableStyles"/><Relationship Id="rId3" Target="presProps.xml" Type="http://schemas.openxmlformats.org/officeDocument/2006/relationships/presProps"/><Relationship Id="rId23" Target="slides/slide17.xml" Type="http://schemas.openxmlformats.org/officeDocument/2006/relationships/slide"/><Relationship Id="rId29" Target="slides/slide23.xml" Type="http://schemas.openxmlformats.org/officeDocument/2006/relationships/slide"/><Relationship Id="rId2" Target="viewProps.xml" Type="http://schemas.openxmlformats.org/officeDocument/2006/relationships/viewProps"/><Relationship Id="rId22" Target="slides/slide16.xml" Type="http://schemas.openxmlformats.org/officeDocument/2006/relationships/slide"/><Relationship Id="rId28" Target="slides/slide22.xml" Type="http://schemas.openxmlformats.org/officeDocument/2006/relationships/slide"/><Relationship Id="rId1" Target="theme/theme2.xml" Type="http://schemas.openxmlformats.org/officeDocument/2006/relationships/theme"/></Relationships>
</file>

<file path=ppt/notesMasters/_rels/notesMaster1.xml.rels><?xml version="1.0" encoding="UTF-8" standalone="yes"?><Relationships xmlns="http://schemas.openxmlformats.org/package/2006/relationships"><Relationship Id="rId1" Target="../theme/theme1.xml" Type="http://schemas.openxmlformats.org/officeDocument/2006/relationships/theme"/></Relationships>
</file>

<file path=ppt/notesMasters/notesMaster1.xml><?xml version="1.0" encoding="utf-8"?>
<p:notesMaster xmlns:p="http://schemas.openxmlformats.org/presentationml/2006/main" xmlns:a="http://schemas.openxmlformats.org/drawing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sz="quarter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bIns="45720" lIns="91440" numCol="1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idx="1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bIns="45720" lIns="91440" numCol="1" rIns="91440" rtlCol="0" tIns="45720" vert="horz"/>
          <a:lstStyle>
            <a:lvl1pPr algn="r">
              <a:defRPr sz="1200"/>
            </a:lvl1pPr>
          </a:lstStyle>
          <a:p>
            <a:fld id="{95D3B7ED-61F7-0542-AE7B-9795C4EFD070}" type="datetimeFigureOut">
              <a:rPr lang="en-US" smtClean="0"/>
              <a:t>28/07/15</a:t>
            </a:fld>
            <a:endParaRPr lang="en-US"/>
          </a:p>
        </p:txBody>
      </p:sp>
      <p:sp>
        <p:nvSpPr>
          <p:cNvPr id="4" name="Slide Image Placeholder 3"/>
          <p:cNvSpPr>
            <a:spLocks noChangeAspect="1" noGrp="1" noRot="1"/>
          </p:cNvSpPr>
          <p:nvPr>
            <p:ph idx="2"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anchor="ctr" bIns="45720" lIns="91440" numCol="1" rIns="91440" rtlCol="0" tIns="45720" vert="horz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idx="3" sz="quarter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bIns="45720" lIns="91440" numCol="1" rIns="91440" rtlCol="0" tIns="45720"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idx="4" sz="quarter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anchor="b" bIns="45720" lIns="91440" numCol="1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idx="5" sz="quarter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="b" bIns="45720" lIns="91440" numCol="1" rIns="91440" rtlCol="0" tIns="45720" vert="horz"/>
          <a:lstStyle>
            <a:lvl1pPr algn="r">
              <a:defRPr sz="1200"/>
            </a:lvl1pPr>
          </a:lstStyle>
          <a:p>
            <a:fld id="{9C5789CE-836E-B042-843F-5605E41F5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931753"/>
      </p:ext>
    </p:extLst>
  </p:cSld>
  <p:clrMap accent1="accent1" accent2="accent2" accent3="accent3" accent4="accent4" accent5="accent5" accent6="accent6" bg1="lt1" bg2="lt2" folHlink="folHlink" hlink="hlink" tx1="dk1" tx2="dk2"/>
  <p:notesStyle>
    <a:lvl1pPr algn="l" defTabSz="457200" eaLnBrk="1" hangingPunct="1" latinLnBrk="0" marL="0" rtl="0">
      <a:defRPr kern="1200" sz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2" Target="../slides/slide26.xml" Type="http://schemas.openxmlformats.org/officeDocument/2006/relationships/slide"/><Relationship Id="rId1" Target="../notesMasters/notesMaster1.xml" Type="http://schemas.openxmlformats.org/officeDocument/2006/relationships/notesMaster"/></Relationships>
</file>

<file path=ppt/notesSlides/notesSlide1.xml><?xml version="1.0" encoding="utf-8"?>
<p:notes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idx="1" type="body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idx="10" sz="quarter" type="sldNum"/>
          </p:nvPr>
        </p:nvSpPr>
        <p:spPr/>
        <p:txBody>
          <a:bodyPr numCol="1"/>
          <a:lstStyle/>
          <a:p>
            <a:fld id="{9C5789CE-836E-B042-843F-5605E41F50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83960"/>
      </p:ext>
    </p:extLst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D6565-FE89-4B74-B553-C561EF0EA1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 numCol="1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2957C1-9A3F-47F4-9137-7E92FC915E8C}"/>
              </a:ext>
            </a:extLst>
          </p:cNvPr>
          <p:cNvSpPr>
            <a:spLocks noGrp="1"/>
          </p:cNvSpPr>
          <p:nvPr>
            <p:ph idx="1" type="subTitle"/>
          </p:nvPr>
        </p:nvSpPr>
        <p:spPr>
          <a:xfrm>
            <a:off x="1524000" y="3602038"/>
            <a:ext cx="9144000" cy="1655762"/>
          </a:xfrm>
        </p:spPr>
        <p:txBody>
          <a:bodyPr numCol="1"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D90F1-50BD-4CE5-907A-8F1F879C1263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6B50D39E-9F37-475C-A907-CAA0C7D074DD}" type="datetimeFigureOut">
              <a:rPr lang="en-US" smtClean="0"/>
              <a:t>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E2ED0-8EFE-4159-9988-948FD5F61D93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910B84-6E8A-40B4-AF3C-E9EF33AEF3FC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AA026878-0E81-4876-AD1C-C6B6D978A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55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309B-17FD-441D-B5F8-AF9E208DB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CB154-EC20-4B44-9BB7-3288A3A37D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C9B44-7E91-4320-992A-FABA0680806A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6B50D39E-9F37-475C-A907-CAA0C7D074DD}" type="datetimeFigureOut">
              <a:rPr lang="en-US" smtClean="0"/>
              <a:t>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E8231-51F4-41FD-9280-509277046037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EC45C-6A9A-4DB2-8490-573F9773D754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AA026878-0E81-4876-AD1C-C6B6D978A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39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EA81E-7FB0-4DBB-A075-5F56BC8F6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 numCol="1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61126-D4A5-4EB4-AA1F-E407809F044F}"/>
              </a:ext>
            </a:extLst>
          </p:cNvPr>
          <p:cNvSpPr>
            <a:spLocks noGrp="1"/>
          </p:cNvSpPr>
          <p:nvPr>
            <p:ph idx="1" type="body"/>
          </p:nvPr>
        </p:nvSpPr>
        <p:spPr>
          <a:xfrm>
            <a:off x="831850" y="4589463"/>
            <a:ext cx="10515600" cy="1500187"/>
          </a:xfrm>
        </p:spPr>
        <p:txBody>
          <a:bodyPr numCol="1"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60ECA-EBDF-488F-B7A9-2DDB6A780095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6B50D39E-9F37-475C-A907-CAA0C7D074DD}" type="datetimeFigureOut">
              <a:rPr lang="en-US" smtClean="0"/>
              <a:t>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1F97C-02B1-40A7-AAC9-71BF23928FF3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91123-EC69-418B-BC44-C23F595DEB08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AA026878-0E81-4876-AD1C-C6B6D978A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146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D028F-32C6-46AF-93DE-A6AA82E3E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EDDA7-479C-4317-847C-78310DF2D2B8}"/>
              </a:ext>
            </a:extLst>
          </p:cNvPr>
          <p:cNvSpPr>
            <a:spLocks noGrp="1"/>
          </p:cNvSpPr>
          <p:nvPr>
            <p:ph idx="1" sz="half"/>
          </p:nvPr>
        </p:nvSpPr>
        <p:spPr>
          <a:xfrm>
            <a:off x="838200" y="1825625"/>
            <a:ext cx="5181600" cy="435133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116CD6-2F5A-4E13-861C-322C1700C70F}"/>
              </a:ext>
            </a:extLst>
          </p:cNvPr>
          <p:cNvSpPr>
            <a:spLocks noGrp="1"/>
          </p:cNvSpPr>
          <p:nvPr>
            <p:ph idx="2" sz="half"/>
          </p:nvPr>
        </p:nvSpPr>
        <p:spPr>
          <a:xfrm>
            <a:off x="6172200" y="1825625"/>
            <a:ext cx="5181600" cy="435133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7511A7-CB45-4463-87B5-93F3B1B9A65D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6B50D39E-9F37-475C-A907-CAA0C7D074DD}" type="datetimeFigureOut">
              <a:rPr lang="en-US" smtClean="0"/>
              <a:t>1/14/2023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22BE71-C5D5-43F0-B390-9D2622684274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98661E-AF3B-4EFC-8613-D87355F1AECB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AA026878-0E81-4876-AD1C-C6B6D978A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845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E6011-24A1-4C49-8780-75EF026F8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5FFB6-6C3F-44CB-81A8-38CC69E0FB0E}"/>
              </a:ext>
            </a:extLst>
          </p:cNvPr>
          <p:cNvSpPr>
            <a:spLocks noGrp="1"/>
          </p:cNvSpPr>
          <p:nvPr>
            <p:ph idx="1" type="body"/>
          </p:nvPr>
        </p:nvSpPr>
        <p:spPr>
          <a:xfrm>
            <a:off x="839788" y="1681163"/>
            <a:ext cx="5157787" cy="823912"/>
          </a:xfrm>
        </p:spPr>
        <p:txBody>
          <a:bodyPr anchor="b" numCol="1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25FF20-6A23-4FB9-994A-1CBAF22971DB}"/>
              </a:ext>
            </a:extLst>
          </p:cNvPr>
          <p:cNvSpPr>
            <a:spLocks noGrp="1"/>
          </p:cNvSpPr>
          <p:nvPr>
            <p:ph idx="2" sz="half"/>
          </p:nvPr>
        </p:nvSpPr>
        <p:spPr>
          <a:xfrm>
            <a:off x="839788" y="2505075"/>
            <a:ext cx="5157787" cy="368458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A1D25E-77AE-43C2-A557-A6B1A12B0D40}"/>
              </a:ext>
            </a:extLst>
          </p:cNvPr>
          <p:cNvSpPr>
            <a:spLocks noGrp="1"/>
          </p:cNvSpPr>
          <p:nvPr>
            <p:ph idx="3" sz="quarter" type="body"/>
          </p:nvPr>
        </p:nvSpPr>
        <p:spPr>
          <a:xfrm>
            <a:off x="6172200" y="1681163"/>
            <a:ext cx="5183188" cy="823912"/>
          </a:xfrm>
        </p:spPr>
        <p:txBody>
          <a:bodyPr anchor="b" numCol="1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77728F-9A51-41B7-8A0D-D74B17A0C733}"/>
              </a:ext>
            </a:extLst>
          </p:cNvPr>
          <p:cNvSpPr>
            <a:spLocks noGrp="1"/>
          </p:cNvSpPr>
          <p:nvPr>
            <p:ph idx="4" sz="quarter"/>
          </p:nvPr>
        </p:nvSpPr>
        <p:spPr>
          <a:xfrm>
            <a:off x="6172200" y="2505075"/>
            <a:ext cx="5183188" cy="368458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4E40F0-D3BA-4416-85AC-6DD558FE3072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6B50D39E-9F37-475C-A907-CAA0C7D074DD}" type="datetimeFigureOut">
              <a:rPr lang="en-US" smtClean="0"/>
              <a:t>1/14/2023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48B98B-FCBB-4FBC-957C-AAEEB1913E67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56C3A1-BF97-4B0E-9365-7033D83AFF6B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AA026878-0E81-4876-AD1C-C6B6D978A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04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4614A-9784-4BD1-9CD1-69FE04C5B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D51069-E077-4C72-9EB0-6B809945FAFC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6B50D39E-9F37-475C-A907-CAA0C7D074DD}" type="datetimeFigureOut">
              <a:rPr lang="en-US" smtClean="0"/>
              <a:t>1/14/2023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F508FE-D9F8-4865-91AF-429FAA08C267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497D7E-9716-4A01-BF57-01162C9D64B2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AA026878-0E81-4876-AD1C-C6B6D978A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399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F11FB4-3029-44A6-8EB6-53D9BED1689D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6B50D39E-9F37-475C-A907-CAA0C7D074DD}" type="datetimeFigureOut">
              <a:rPr lang="en-US" smtClean="0"/>
              <a:t>1/14/2023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CE2513-CAF0-41BF-87F4-3DAE38BE48F5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8C284-854D-40E8-9B12-297486094442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AA026878-0E81-4876-AD1C-C6B6D978A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447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11504-67AA-4717-A8B3-371403FE8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 numCol="1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81C77-90F9-4058-AB86-2FEF75A5F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numCol="1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5DBE85-1F91-4D8F-BD1C-E85682865A66}"/>
              </a:ext>
            </a:extLst>
          </p:cNvPr>
          <p:cNvSpPr>
            <a:spLocks noGrp="1"/>
          </p:cNvSpPr>
          <p:nvPr>
            <p:ph idx="2" sz="half" type="body"/>
          </p:nvPr>
        </p:nvSpPr>
        <p:spPr>
          <a:xfrm>
            <a:off x="839788" y="2057400"/>
            <a:ext cx="3932237" cy="3811588"/>
          </a:xfrm>
        </p:spPr>
        <p:txBody>
          <a:bodyPr numCol="1"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274B37-D36F-4244-9B08-70EFD698B42D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6B50D39E-9F37-475C-A907-CAA0C7D074DD}" type="datetimeFigureOut">
              <a:rPr lang="en-US" smtClean="0"/>
              <a:t>1/14/2023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D8BF5-65BA-4E1A-8142-8011C3FAF9E7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51182E-7426-4446-BF7F-964BD2BA4BDD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AA026878-0E81-4876-AD1C-C6B6D978A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532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2FEE1-CBB8-4FFE-99E5-F24100C26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 numCol="1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892A46-28DB-4ADC-ABD7-4F6BDBC14447}"/>
              </a:ext>
            </a:extLst>
          </p:cNvPr>
          <p:cNvSpPr>
            <a:spLocks noGrp="1"/>
          </p:cNvSpPr>
          <p:nvPr>
            <p:ph idx="1" type="pic"/>
          </p:nvPr>
        </p:nvSpPr>
        <p:spPr>
          <a:xfrm>
            <a:off x="5183188" y="987425"/>
            <a:ext cx="6172200" cy="4873625"/>
          </a:xfrm>
        </p:spPr>
        <p:txBody>
          <a:bodyPr numCol="1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B29B5-FE42-4CC5-8EE7-1735F50B178A}"/>
              </a:ext>
            </a:extLst>
          </p:cNvPr>
          <p:cNvSpPr>
            <a:spLocks noGrp="1"/>
          </p:cNvSpPr>
          <p:nvPr>
            <p:ph idx="2" sz="half" type="body"/>
          </p:nvPr>
        </p:nvSpPr>
        <p:spPr>
          <a:xfrm>
            <a:off x="839788" y="2057400"/>
            <a:ext cx="3932237" cy="3811588"/>
          </a:xfrm>
        </p:spPr>
        <p:txBody>
          <a:bodyPr numCol="1"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CE0758-0BC6-4D6F-9EAD-57A9F969E276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6B50D39E-9F37-475C-A907-CAA0C7D074DD}" type="datetimeFigureOut">
              <a:rPr lang="en-US" smtClean="0"/>
              <a:t>1/14/2023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7FB09-73FE-44FF-B4D9-2CFF8FB738C7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4CA96-0FB1-4E72-8836-9FE17AC40AB2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AA026878-0E81-4876-AD1C-C6B6D978A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236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67199-5724-4848-BE37-E7F113B63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AD9FE4-0A33-47A7-B835-CEE2D3C0B641}"/>
              </a:ext>
            </a:extLst>
          </p:cNvPr>
          <p:cNvSpPr>
            <a:spLocks noGrp="1"/>
          </p:cNvSpPr>
          <p:nvPr>
            <p:ph idx="1" orient="vert" type="body"/>
          </p:nvPr>
        </p:nvSpPr>
        <p:spPr/>
        <p:txBody>
          <a:bodyPr numCol="1"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2B3ED8-D723-4C93-9FE8-7504BF245CE6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6B50D39E-9F37-475C-A907-CAA0C7D074DD}" type="datetimeFigureOut">
              <a:rPr lang="en-US" smtClean="0"/>
              <a:t>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6DFB0-5863-4A83-B809-90272A7DD26C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C4EF03-5147-49CE-AA02-0B141AA39E91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AA026878-0E81-4876-AD1C-C6B6D978A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201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178E80-7516-44D7-9DC6-3B162AED8873}"/>
              </a:ext>
            </a:extLst>
          </p:cNvPr>
          <p:cNvSpPr>
            <a:spLocks noGrp="1"/>
          </p:cNvSpPr>
          <p:nvPr>
            <p:ph orient="vert" type="title"/>
          </p:nvPr>
        </p:nvSpPr>
        <p:spPr>
          <a:xfrm>
            <a:off x="8724900" y="365125"/>
            <a:ext cx="2628900" cy="5811838"/>
          </a:xfrm>
        </p:spPr>
        <p:txBody>
          <a:bodyPr numCol="1"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B8A4EE-76E0-4160-867B-6EFC2DDA2143}"/>
              </a:ext>
            </a:extLst>
          </p:cNvPr>
          <p:cNvSpPr>
            <a:spLocks noGrp="1"/>
          </p:cNvSpPr>
          <p:nvPr>
            <p:ph idx="1" orient="vert" type="body"/>
          </p:nvPr>
        </p:nvSpPr>
        <p:spPr>
          <a:xfrm>
            <a:off x="838200" y="365125"/>
            <a:ext cx="7734300" cy="5811838"/>
          </a:xfrm>
        </p:spPr>
        <p:txBody>
          <a:bodyPr numCol="1"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114AA-FA42-4384-A940-D73A1392C3D5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6B50D39E-9F37-475C-A907-CAA0C7D074DD}" type="datetimeFigureOut">
              <a:rPr lang="en-US" smtClean="0"/>
              <a:t>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D02C7-98E6-41F2-A108-16C50196A12A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4D10C-0409-4554-95C0-4CB849F00708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AA026878-0E81-4876-AD1C-C6B6D978A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878554"/>
      </p:ext>
    </p:extLst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2" Target="../slideLayouts/slideLayout11.xml" Type="http://schemas.openxmlformats.org/officeDocument/2006/relationships/slideLayout"/><Relationship Id="rId11" Target="../slideLayouts/slideLayout10.xml" Type="http://schemas.openxmlformats.org/officeDocument/2006/relationships/slideLayout"/><Relationship Id="rId9" Target="../slideLayouts/slideLayout8.xml" Type="http://schemas.openxmlformats.org/officeDocument/2006/relationships/slideLayout"/><Relationship Id="rId10" Target="../slideLayouts/slideLayout9.xml" Type="http://schemas.openxmlformats.org/officeDocument/2006/relationships/slideLayout"/><Relationship Id="rId8" Target="../slideLayouts/slideLayout7.xml" Type="http://schemas.openxmlformats.org/officeDocument/2006/relationships/slideLayout"/><Relationship Id="rId7" Target="../slideLayouts/slideLayout6.xml" Type="http://schemas.openxmlformats.org/officeDocument/2006/relationships/slideLayout"/><Relationship Id="rId6" Target="../slideLayouts/slideLayout5.xml" Type="http://schemas.openxmlformats.org/officeDocument/2006/relationships/slideLayout"/><Relationship Id="rId5" Target="../slideLayouts/slideLayout4.xml" Type="http://schemas.openxmlformats.org/officeDocument/2006/relationships/slideLayout"/><Relationship Id="rId4" Target="../slideLayouts/slideLayout3.xml" Type="http://schemas.openxmlformats.org/officeDocument/2006/relationships/slideLayout"/><Relationship Id="rId3" Target="../slideLayouts/slideLayout2.xml" Type="http://schemas.openxmlformats.org/officeDocument/2006/relationships/slideLayout"/><Relationship Id="rId2" Target="../slideLayouts/slideLayout1.xml" Type="http://schemas.openxmlformats.org/officeDocument/2006/relationships/slideLayout"/><Relationship Id="rId1" Target="../theme/theme2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555149-FF4F-4F96-8BC1-3E74B6E75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numCol="1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71D2F-2D58-4987-BFBC-B42BB41241E3}"/>
              </a:ext>
            </a:extLst>
          </p:cNvPr>
          <p:cNvSpPr>
            <a:spLocks noGrp="1"/>
          </p:cNvSpPr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bIns="45720" lIns="91440" numCol="1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5C4C4-5222-452C-B430-861E6FEC3EC8}"/>
              </a:ext>
            </a:extLst>
          </p:cNvPr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numCol="1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0D39E-9F37-475C-A907-CAA0C7D074DD}" type="datetimeFigureOut">
              <a:rPr lang="en-US" smtClean="0"/>
              <a:t>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0821D-9076-4769-9167-501D72610FB2}"/>
              </a:ext>
            </a:extLst>
          </p:cNvPr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numCol="1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FE1D2-57D8-4902-9A26-86250EB08B68}"/>
              </a:ext>
            </a:extLst>
          </p:cNvPr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numCol="1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26878-0E81-4876-AD1C-C6B6D978A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513653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3" Target="../media/image4.png" Type="http://schemas.openxmlformats.org/officeDocument/2006/relationships/image"/><Relationship Id="rId2" Target="../media/image3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.xml.rels><?xml version="1.0" encoding="UTF-8" standalone="yes"?><Relationships xmlns="http://schemas.openxmlformats.org/package/2006/relationships"><Relationship Id="rId3" Target="../media/image6.png" Type="http://schemas.openxmlformats.org/officeDocument/2006/relationships/image"/><Relationship Id="rId2" Target="../media/image5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<Relationships xmlns="http://schemas.openxmlformats.org/package/2006/relationships"><Relationship Id="rId3" Target="../media/image8.png" Type="http://schemas.openxmlformats.org/officeDocument/2006/relationships/image"/><Relationship Id="rId2" Target="../media/image7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<Relationships xmlns="http://schemas.openxmlformats.org/package/2006/relationships"><Relationship Id="rId3" Target="../media/image10.png" Type="http://schemas.openxmlformats.org/officeDocument/2006/relationships/image"/><Relationship Id="rId2" Target="../media/image9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<Relationships xmlns="http://schemas.openxmlformats.org/package/2006/relationships"><Relationship Id="rId3" Target="../media/image12.png" Type="http://schemas.openxmlformats.org/officeDocument/2006/relationships/image"/><Relationship Id="rId2" Target="../media/image11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<Relationships xmlns="http://schemas.openxmlformats.org/package/2006/relationships"><Relationship Id="rId3" Target="../media/image14.png" Type="http://schemas.openxmlformats.org/officeDocument/2006/relationships/image"/><Relationship Id="rId2" Target="../media/image13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<Relationships xmlns="http://schemas.openxmlformats.org/package/2006/relationships"><Relationship Id="rId3" Target="../media/image16.png" Type="http://schemas.openxmlformats.org/officeDocument/2006/relationships/image"/><Relationship Id="rId2" Target="../media/image15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<Relationships xmlns="http://schemas.openxmlformats.org/package/2006/relationships"><Relationship Id="rId3" Target="../media/image18.png" Type="http://schemas.openxmlformats.org/officeDocument/2006/relationships/image"/><Relationship Id="rId2" Target="../media/image17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<Relationships xmlns="http://schemas.openxmlformats.org/package/2006/relationships"><Relationship Id="rId3" Target="../media/image20.png" Type="http://schemas.openxmlformats.org/officeDocument/2006/relationships/image"/><Relationship Id="rId2" Target="../media/image19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<Relationships xmlns="http://schemas.openxmlformats.org/package/2006/relationships"><Relationship Id="rId3" Target="../media/image22.png" Type="http://schemas.openxmlformats.org/officeDocument/2006/relationships/image"/><Relationship Id="rId2" Target="../media/image21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<Relationships xmlns="http://schemas.openxmlformats.org/package/2006/relationships"><Relationship Id="rId3" Target="../media/image24.png" Type="http://schemas.openxmlformats.org/officeDocument/2006/relationships/image"/><Relationship Id="rId2" Target="../media/image23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2.xml.rels><?xml version="1.0" encoding="UTF-8" standalone="yes"?><Relationships xmlns="http://schemas.openxmlformats.org/package/2006/relationships"><Relationship Id="rId3" Target="../media/image26.png" Type="http://schemas.openxmlformats.org/officeDocument/2006/relationships/image"/><Relationship Id="rId2" Target="../media/image25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<Relationships xmlns="http://schemas.openxmlformats.org/package/2006/relationships"><Relationship Id="rId3" Target="../media/image28.png" Type="http://schemas.openxmlformats.org/officeDocument/2006/relationships/image"/><Relationship Id="rId2" Target="../media/image27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4.xml.rels><?xml version="1.0" encoding="UTF-8" standalone="yes"?><Relationships xmlns="http://schemas.openxmlformats.org/package/2006/relationships"><Relationship Id="rId2" Target="../media/image29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<Relationships xmlns="http://schemas.openxmlformats.org/package/2006/relationships"><Relationship Id="rId3" Target="../media/image31.png" Type="http://schemas.openxmlformats.org/officeDocument/2006/relationships/image"/><Relationship Id="rId2" Target="../media/image30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6.xml.rels><?xml version="1.0" encoding="UTF-8" standalone="yes"?><Relationships xmlns="http://schemas.openxmlformats.org/package/2006/relationships"><Relationship Id="rId2" Target="../media/image32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7.xml.rels><?xml version="1.0" encoding="UTF-8" standalone="yes"?><Relationships xmlns="http://schemas.openxmlformats.org/package/2006/relationships"><Relationship Id="rId2" Target="../media/image33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8.xml.rels><?xml version="1.0" encoding="UTF-8" standalone="yes"?><Relationships xmlns="http://schemas.openxmlformats.org/package/2006/relationships"><Relationship Id="rId2" Target="../media/image34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<Relationships xmlns="http://schemas.openxmlformats.org/package/2006/relationships"><Relationship Id="rId3" Target="../media/image36.png" Type="http://schemas.openxmlformats.org/officeDocument/2006/relationships/image"/><Relationship Id="rId2" Target="../media/image35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0.xml.rels><?xml version="1.0" encoding="UTF-8" standalone="yes"?><Relationships xmlns="http://schemas.openxmlformats.org/package/2006/relationships"><Relationship Id="rId2" Target="../media/image37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1.xml.rels><?xml version="1.0" encoding="UTF-8" standalone="yes"?><Relationships xmlns="http://schemas.openxmlformats.org/package/2006/relationships"><Relationship Id="rId2" Target="../media/image38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2.xml.rels><?xml version="1.0" encoding="UTF-8" standalone="yes"?><Relationships xmlns="http://schemas.openxmlformats.org/package/2006/relationships"><Relationship Id="rId2" Target="../media/image39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3.xml.rels><?xml version="1.0" encoding="UTF-8" standalone="yes"?><Relationships xmlns="http://schemas.openxmlformats.org/package/2006/relationships"><Relationship Id="rId2" Target="../media/image40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4.xml.rels><?xml version="1.0" encoding="UTF-8" standalone="yes"?><Relationships xmlns="http://schemas.openxmlformats.org/package/2006/relationships"><Relationship Id="rId3" Target="../media/image42.png" Type="http://schemas.openxmlformats.org/officeDocument/2006/relationships/image"/><Relationship Id="rId2" Target="../media/image41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5.xml.rels><?xml version="1.0" encoding="UTF-8" standalone="yes"?><Relationships xmlns="http://schemas.openxmlformats.org/package/2006/relationships"><Relationship Id="rId3" Target="../media/image43.png" Type="http://schemas.openxmlformats.org/officeDocument/2006/relationships/image"/><Relationship Id="rId2" Target="../media/image1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6.xml.rels><?xml version="1.0" encoding="UTF-8" standalone="yes"?><Relationships xmlns="http://schemas.openxmlformats.org/package/2006/relationships"><Relationship Id="rId3" Target="../media/image44.png" Type="http://schemas.openxmlformats.org/officeDocument/2006/relationships/image"/><Relationship Id="rId2" Target="../notesSlides/notesSlide1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5BFE4C-7ED5-465D-B2DF-56428FE6F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559" y="964003"/>
            <a:ext cx="6139625" cy="34763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7C9273-A410-4D06-8E4B-46C8B94001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273" l="2800" r="73100" t="36260"/>
          <a:stretch/>
        </p:blipFill>
        <p:spPr>
          <a:xfrm>
            <a:off x="455676" y="1178184"/>
            <a:ext cx="2938272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28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04B02B-7E99-42E7-AFF1-62D49F575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325" y="433388"/>
            <a:ext cx="6557963" cy="35909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92BE22-3E2D-43E1-9AB6-D86077A640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574" l="3164" r="66953" t="31033"/>
          <a:stretch/>
        </p:blipFill>
        <p:spPr>
          <a:xfrm>
            <a:off x="342901" y="762000"/>
            <a:ext cx="4157662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787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8694F7-363B-4A7E-A1C1-823F3BD72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138" y="100014"/>
            <a:ext cx="7213530" cy="44862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362D2C-7A64-4182-80EC-463ADA34D2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276" l="3568" r="47149" t="36869"/>
          <a:stretch/>
        </p:blipFill>
        <p:spPr>
          <a:xfrm>
            <a:off x="635070" y="2614611"/>
            <a:ext cx="6008618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465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5D6617-1B67-4A20-AFE0-2E5FC40236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733" l="2930" r="23945" t="35827"/>
          <a:stretch/>
        </p:blipFill>
        <p:spPr>
          <a:xfrm>
            <a:off x="357188" y="2457450"/>
            <a:ext cx="10572749" cy="34575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F3A94C-BE09-444F-84FE-DD1FDC77A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299" y="609600"/>
            <a:ext cx="8010525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287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121489-A23E-4CE2-9C4E-83688B69F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85737"/>
            <a:ext cx="9639301" cy="37468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3650EB-F825-44F7-9993-E073651686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276" l="3633" r="65898" t="39578"/>
          <a:stretch/>
        </p:blipFill>
        <p:spPr>
          <a:xfrm>
            <a:off x="3214688" y="3714750"/>
            <a:ext cx="3714750" cy="295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340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D55E2F-25D8-427C-BAD3-5751FCFD2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0" y="147637"/>
            <a:ext cx="9729788" cy="441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884130-48B6-4BE9-BE99-D9E3CEFE87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6447" l="3281" r="43047" t="26864"/>
          <a:stretch/>
        </p:blipFill>
        <p:spPr>
          <a:xfrm>
            <a:off x="114300" y="3657600"/>
            <a:ext cx="6543675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994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C2BA95-BF73-4D09-B757-A5ED5C62F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587" y="109537"/>
            <a:ext cx="9648825" cy="3724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CC8909-3DC7-4589-B287-2F2FE5F72D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951" r="45976" t="23529"/>
          <a:stretch/>
        </p:blipFill>
        <p:spPr>
          <a:xfrm>
            <a:off x="1443037" y="3543301"/>
            <a:ext cx="6586538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265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6EC659-CCA1-4493-A9AA-46B4414E3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0"/>
            <a:ext cx="11563350" cy="4000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290B5E-691D-4F74-BBFF-D794BEA210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445" l="2929" r="42227" t="32492"/>
          <a:stretch/>
        </p:blipFill>
        <p:spPr>
          <a:xfrm>
            <a:off x="2085975" y="2993231"/>
            <a:ext cx="6686550" cy="386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609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325BB5-0E83-41FD-821A-4D586C3D4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687"/>
            <a:ext cx="6791325" cy="40100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6925FF-3306-4714-B3E9-F36B65C10D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509" l="1172" r="26875" t="29990"/>
          <a:stretch/>
        </p:blipFill>
        <p:spPr>
          <a:xfrm>
            <a:off x="2496600" y="3676541"/>
            <a:ext cx="8772525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862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FF323F-5B05-46D7-B6E0-446B31C58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" y="-219075"/>
            <a:ext cx="11544300" cy="4381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AD9B9A-F9B4-417F-89A6-6EEE3701AC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906" l="3945" r="43164" t="27489"/>
          <a:stretch/>
        </p:blipFill>
        <p:spPr>
          <a:xfrm>
            <a:off x="2524124" y="3429000"/>
            <a:ext cx="6448426" cy="30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74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103201-C3D1-4E96-9DAA-387BE8D7F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87" y="171450"/>
            <a:ext cx="8763000" cy="4343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C71DDC-8638-41A3-84A0-E6DFD924CC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524" l="2227" r="44804" t="30199"/>
          <a:stretch/>
        </p:blipFill>
        <p:spPr>
          <a:xfrm>
            <a:off x="3571876" y="2128838"/>
            <a:ext cx="5367337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658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6799CD-1BF5-4BD4-9B11-062860DA2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0"/>
            <a:ext cx="11287125" cy="38385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57DB6D2-94F9-4C74-8896-233A76F08F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7911" r="63203" t="19151"/>
          <a:stretch/>
        </p:blipFill>
        <p:spPr>
          <a:xfrm>
            <a:off x="3257550" y="3043237"/>
            <a:ext cx="4486275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065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7EF95F-F63B-4FD6-9E74-3498B4272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147638"/>
            <a:ext cx="10591800" cy="39052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3680A5-56B6-4D9D-A582-787B3AFA4A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357" l="3281" r="71289" t="40829"/>
          <a:stretch/>
        </p:blipFill>
        <p:spPr>
          <a:xfrm>
            <a:off x="542925" y="3524250"/>
            <a:ext cx="3100388" cy="307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917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DB1403-C4C7-49BE-A9B3-FA88327C92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023" l="3046" r="14923" t="10814"/>
          <a:stretch/>
        </p:blipFill>
        <p:spPr>
          <a:xfrm>
            <a:off x="371475" y="742950"/>
            <a:ext cx="10001250" cy="535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76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1A41F7-3874-4930-BB4E-BBD0A6E23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" y="0"/>
            <a:ext cx="11991975" cy="4648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E36790-4442-4225-81E5-F7FE070C1D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772" l="18632" r="25820" t="32189"/>
          <a:stretch/>
        </p:blipFill>
        <p:spPr>
          <a:xfrm>
            <a:off x="200025" y="2879638"/>
            <a:ext cx="4700589" cy="3978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922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0F4CB7-26B1-4EF3-B0E6-83487BC77C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938" l="1992" r="4259" t="10189"/>
          <a:stretch/>
        </p:blipFill>
        <p:spPr>
          <a:xfrm>
            <a:off x="242888" y="700088"/>
            <a:ext cx="11430000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030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818365-DEBA-4741-9C54-3F6B5088DA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772" l="1992" r="2969" t="10606"/>
          <a:stretch/>
        </p:blipFill>
        <p:spPr>
          <a:xfrm>
            <a:off x="242888" y="728663"/>
            <a:ext cx="11587162" cy="545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074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787339-EFB7-47E8-9CCA-72EB6D1066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440" l="2110" r="3202" t="11023"/>
          <a:stretch/>
        </p:blipFill>
        <p:spPr>
          <a:xfrm>
            <a:off x="323850" y="457200"/>
            <a:ext cx="11544300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660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A6744D-0719-410A-A5AD-E288DA248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62" y="0"/>
            <a:ext cx="11268075" cy="441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CE605B-DF70-4141-A03F-A27BB7CAB9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3529" l="2461" r="30391" t="24988"/>
          <a:stretch/>
        </p:blipFill>
        <p:spPr>
          <a:xfrm>
            <a:off x="971550" y="3314699"/>
            <a:ext cx="8186737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024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80C5D5-9FA6-4371-B66A-B29E30742E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980" l="2460" r="4259" t="13525"/>
          <a:stretch/>
        </p:blipFill>
        <p:spPr>
          <a:xfrm>
            <a:off x="300038" y="928688"/>
            <a:ext cx="11372850" cy="524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971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078AF9-C3FF-47F3-B949-AE75291B22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620" l="1653" r="4660" t="12863"/>
          <a:stretch/>
        </p:blipFill>
        <p:spPr>
          <a:xfrm>
            <a:off x="201478" y="883404"/>
            <a:ext cx="11422251" cy="517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0068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FED53B-C6A7-4C95-A8A4-5827E7700C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357" l="2343" r="2265" t="8730"/>
          <a:stretch/>
        </p:blipFill>
        <p:spPr>
          <a:xfrm>
            <a:off x="280987" y="285751"/>
            <a:ext cx="11630025" cy="604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8035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E984E8-2DE9-48EF-898C-E2CCF59F4B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064" l="1992" r="4375" t="10815"/>
          <a:stretch/>
        </p:blipFill>
        <p:spPr>
          <a:xfrm>
            <a:off x="388144" y="400050"/>
            <a:ext cx="11415712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8938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CA58BB-E0FE-49BF-B35B-D6F2D98D1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713" y="0"/>
            <a:ext cx="9620250" cy="42576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A39C18-BDFC-4B46-92B3-3C0263C4D1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149" l="2930" r="47500" t="46456"/>
          <a:stretch/>
        </p:blipFill>
        <p:spPr>
          <a:xfrm>
            <a:off x="2143125" y="3743326"/>
            <a:ext cx="6043612" cy="270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9504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43C4CF-1EA4-4479-B756-126A990D8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" y="0"/>
            <a:ext cx="11839575" cy="5715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83D8528-6A76-4BDB-8B57-848C753382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569" l="2890" r="60625" t="39578"/>
          <a:stretch/>
        </p:blipFill>
        <p:spPr>
          <a:xfrm>
            <a:off x="352425" y="4147700"/>
            <a:ext cx="4648201" cy="27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6803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F7061A-DE76-45E5-AEE2-4C439E72EB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521" l="2461" r="1914" t="10397"/>
          <a:stretch/>
        </p:blipFill>
        <p:spPr>
          <a:xfrm>
            <a:off x="371476" y="414339"/>
            <a:ext cx="11658600" cy="5557838"/>
          </a:xfrm>
          <a:prstGeom prst="rect">
            <a:avLst/>
          </a:prstGeom>
        </p:spPr>
      </p:pic>
      <p:sp>
        <p:nvSpPr>
          <p:cNvPr id="1" name="rect0"/>
          <p:cNvSpPr txBox="1"/>
          <p:nvPr/>
        </p:nvSpPr>
        <p:spPr>
          <a:xfrm>
            <a:off x="211820" y="311501"/>
            <a:ext cx="1034182" cy="946962"/>
          </a:xfrm>
          <a:prstGeom prst="rect">
            <a:avLst/>
          </a:prstGeom>
          <a:noFill/>
        </p:spPr>
        <p:txBody>
          <a:bodyPr wrap="square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5761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panose="020F0302020204030204"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panose="020F0502020204030204"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algn="ctr" cap="flat" cmpd="sng" w="6350">
          <a:solidFill>
            <a:schemeClr val="phClr"/>
          </a:solidFill>
          <a:prstDash val="solid"/>
          <a:miter lim="800000"/>
        </a:ln>
        <a:ln algn="ctr" cap="flat" cmpd="sng" w="12700">
          <a:solidFill>
            <a:schemeClr val="phClr"/>
          </a:solidFill>
          <a:prstDash val="solid"/>
          <a:miter lim="800000"/>
        </a:ln>
        <a:ln algn="ctr" cap="flat" cmpd="sng" w="19050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id="{62F939B6-93AF-4DB8-9C6B-D6C7DFDC589F}" name="Office Theme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panose="020F0302020204030204"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panose="020F0502020204030204"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algn="ctr" cap="flat" cmpd="sng" w="6350">
          <a:solidFill>
            <a:schemeClr val="phClr"/>
          </a:solidFill>
          <a:prstDash val="solid"/>
          <a:miter lim="800000"/>
        </a:ln>
        <a:ln algn="ctr" cap="flat" cmpd="sng" w="12700">
          <a:solidFill>
            <a:schemeClr val="phClr"/>
          </a:solidFill>
          <a:prstDash val="solid"/>
          <a:miter lim="800000"/>
        </a:ln>
        <a:ln algn="ctr" cap="flat" cmpd="sng" w="19050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id="{62F939B6-93AF-4DB8-9C6B-D6C7DFDC589F}" name="Office Theme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Company/>
  <Words>0</Words>
  <Paragraphs>0</Paragraphs>
  <Slides>28</Slides>
  <Notes>0</Notes>
  <TotalTime>25</TotalTime>
  <HiddenSlides>0</HiddenSlides>
  <MMClips>0</MMClips>
  <ScaleCrop>false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baseType="lpstr" size="32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lication>Microsoft Office PowerPoint</Application>
  <AppVersion>16.0000</AppVersion>
  <PresentationFormat>Widescreen</PresentationFormat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2023-01-14T08:37:31Z</dcterms:created>
  <dc:creator>Maysoon Ali Shehada  Al Taweel</dc:creator>
  <cp:lastModifiedBy>Maysoon Ali Shehada  Al Taweel</cp:lastModifiedBy>
  <dcterms:modified xsi:type="dcterms:W3CDTF">2023-01-14T09:02:33Z</dcterms:modified>
  <cp:revision>1</cp:revision>
  <dc:title>PowerPoint Presentation</dc:title>
</cp:coreProperties>
</file>