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41" r:id="rId4"/>
    <p:sldId id="398" r:id="rId5"/>
    <p:sldId id="422" r:id="rId6"/>
    <p:sldId id="424" r:id="rId7"/>
    <p:sldId id="448" r:id="rId8"/>
    <p:sldId id="449" r:id="rId9"/>
    <p:sldId id="469" r:id="rId10"/>
    <p:sldId id="426" r:id="rId11"/>
    <p:sldId id="470" r:id="rId12"/>
    <p:sldId id="471" r:id="rId13"/>
    <p:sldId id="431" r:id="rId14"/>
    <p:sldId id="437" r:id="rId15"/>
    <p:sldId id="430" r:id="rId16"/>
    <p:sldId id="458" r:id="rId17"/>
    <p:sldId id="467" r:id="rId18"/>
    <p:sldId id="457" r:id="rId19"/>
    <p:sldId id="472" r:id="rId20"/>
    <p:sldId id="438" r:id="rId21"/>
    <p:sldId id="445" r:id="rId22"/>
    <p:sldId id="459" r:id="rId23"/>
    <p:sldId id="473" r:id="rId24"/>
    <p:sldId id="436" r:id="rId25"/>
    <p:sldId id="474" r:id="rId26"/>
    <p:sldId id="439" r:id="rId27"/>
    <p:sldId id="475" r:id="rId28"/>
    <p:sldId id="442" r:id="rId29"/>
    <p:sldId id="476" r:id="rId30"/>
    <p:sldId id="443" r:id="rId31"/>
    <p:sldId id="463" r:id="rId32"/>
    <p:sldId id="444" r:id="rId33"/>
    <p:sldId id="477" r:id="rId34"/>
    <p:sldId id="399" r:id="rId35"/>
    <p:sldId id="447" r:id="rId36"/>
    <p:sldId id="292" r:id="rId37"/>
    <p:sldId id="273" r:id="rId38"/>
    <p:sldId id="42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66" autoAdjust="0"/>
  </p:normalViewPr>
  <p:slideViewPr>
    <p:cSldViewPr snapToGrid="0">
      <p:cViewPr varScale="1">
        <p:scale>
          <a:sx n="55" d="100"/>
          <a:sy n="55" d="100"/>
        </p:scale>
        <p:origin x="2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slide" Target="slides/slide23.xml" /><Relationship Id="rId39" Type="http://schemas.openxmlformats.org/officeDocument/2006/relationships/slide" Target="slides/slide36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34" Type="http://schemas.openxmlformats.org/officeDocument/2006/relationships/slide" Target="slides/slide31.xml" /><Relationship Id="rId42" Type="http://schemas.openxmlformats.org/officeDocument/2006/relationships/theme" Target="theme/theme1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slide" Target="slides/slide22.xml" /><Relationship Id="rId33" Type="http://schemas.openxmlformats.org/officeDocument/2006/relationships/slide" Target="slides/slide30.xml" /><Relationship Id="rId38" Type="http://schemas.openxmlformats.org/officeDocument/2006/relationships/slide" Target="slides/slide3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29" Type="http://schemas.openxmlformats.org/officeDocument/2006/relationships/slide" Target="slides/slide26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slide" Target="slides/slide21.xml" /><Relationship Id="rId32" Type="http://schemas.openxmlformats.org/officeDocument/2006/relationships/slide" Target="slides/slide29.xml" /><Relationship Id="rId37" Type="http://schemas.openxmlformats.org/officeDocument/2006/relationships/slide" Target="slides/slide34.xml" /><Relationship Id="rId40" Type="http://schemas.openxmlformats.org/officeDocument/2006/relationships/presProps" Target="presProp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slide" Target="slides/slide20.xml" /><Relationship Id="rId28" Type="http://schemas.openxmlformats.org/officeDocument/2006/relationships/slide" Target="slides/slide25.xml" /><Relationship Id="rId36" Type="http://schemas.openxmlformats.org/officeDocument/2006/relationships/slide" Target="slides/slide33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31" Type="http://schemas.openxmlformats.org/officeDocument/2006/relationships/slide" Target="slides/slide28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slide" Target="slides/slide24.xml" /><Relationship Id="rId30" Type="http://schemas.openxmlformats.org/officeDocument/2006/relationships/slide" Target="slides/slide27.xml" /><Relationship Id="rId35" Type="http://schemas.openxmlformats.org/officeDocument/2006/relationships/slide" Target="slides/slide32.xml" /><Relationship Id="rId43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8948C-8E06-43C4-B766-27114A626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E868A-35B4-496B-85E5-54C16A8D4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EB99-196D-4812-A040-2E475B66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79304-9737-42A5-B5F1-F9A0051E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394A4-D746-4C18-BB2C-6FB5F283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A8F9-908E-46C9-B75F-E6BCE0E8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87B06-17C2-4011-BB03-3CC6DC9FA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148B3-01BC-4BE5-9A8A-72835B3A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3A237-CD11-4FCE-8955-F75F7059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69E78-597A-411F-B5EE-EEFBBE8B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2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AF72-9197-484B-9634-245A4BD9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7BAC3-3E53-4976-B00A-4F243314F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8400E-94AB-4CFF-A766-E4F3BE537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E691C-1A96-48C6-8947-A5CCA3BD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A99C2-BD46-498C-819A-6BC6D95E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0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D750-4CD8-40E8-8D04-AE852532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AEBC0-D2CC-42FF-B477-BBE07E8C8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29818-5433-4A55-BC9D-7ACFB1A9B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41F35-668B-4175-8B46-605562D17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95D28-E324-4552-B81C-861223DE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A5F024-A75C-4547-9AE2-2DDAB2A16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8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3F36-6C83-46CC-8040-2AB9CE793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AA45E-570B-450D-A043-A3EA9E60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76793-E377-4C91-A370-0C62705EE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505502-F857-463D-B381-97AB4F6ED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0975A-428E-474D-A231-1DBA05BBE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BB97EE-5600-4703-8471-7F94AFF6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CE651-FEA0-4ED1-A71A-78AACDDC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54849-296E-4A93-BCA4-7B928CB8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2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F467D-0887-4182-B90F-88CE5948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3E073A-DB8C-4438-9723-1CA51D43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50F54-746F-4034-85C9-D32780E0A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517C4-618D-41DE-9EBF-709D829B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1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3AB76-F8C8-4651-99ED-6980BAC08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83B409-D215-4877-B0F9-C33D8C9E1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05379-93AA-4F4F-A0D2-4D1F8EC58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9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30F2A-0141-4BD3-901C-1300FF5C6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8DAC6-E30B-4D24-A5A0-F49FEEE0C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52D28-BBF3-4DB5-846B-DFB737127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278C2-1A65-4712-86F9-761DBB16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E7365-E0E7-409D-A830-22AFDF32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B2FFF-DFAC-473B-80CE-720EBC3B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C21F-6A7C-4E96-95FD-DFDF45FF3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A72E83-A3DE-4251-9CF8-7EB73EC22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36557-27CA-4CA4-ACED-377AC4799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F0A34-6202-4D05-83E7-7E99941A3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6AA4E-C54A-4760-B967-BF6629E9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7FFE3-7E21-4402-A417-82F17B74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4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6CB87-863E-4506-B8F6-0C45B0B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EB43DC-43CD-4C77-A7FC-524BE69D5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E6EDE-6FD3-40C5-B7A0-0863A59C6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006B8-31C8-422F-A2B1-4DFF9298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A7760-6D25-4C3B-8CD7-AE2FAE4D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5E856D-9550-46AA-97A9-A74B840D6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551FBA-0ED4-4F50-B47A-8246E2C9C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5819-A0AB-4E52-AD21-F42EE47E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9589F-8DF7-40DB-9231-537CDD7D7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33103-6D32-4436-9CA0-78BDF6AA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68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82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43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02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58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69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5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62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80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13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69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7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709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75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0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78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87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12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10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04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6219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772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28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90016-0E73-401A-9252-40B0F25C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390D3-9D7B-433D-A65B-13FC84F47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16F52-D0F9-43C5-A687-C332C8A35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960D3-C571-49EC-AA1B-9CF11C293325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400A9-1571-4E5A-98FA-9D2218C00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C514D-7C42-4F19-B254-51C9157BA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E3BD2-1359-449C-B05E-70FBBFEB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0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E83F-5680-4861-B43B-31D33CCC20B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AE536-8C02-4DA5-A971-862645E2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3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E83F-5680-4861-B43B-31D33CCC2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AE536-8C02-4DA5-A971-862645E2F7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6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6.xml" /><Relationship Id="rId3" Type="http://schemas.openxmlformats.org/officeDocument/2006/relationships/slide" Target="slide8.xml" /><Relationship Id="rId7" Type="http://schemas.openxmlformats.org/officeDocument/2006/relationships/slide" Target="slide24.xml" /><Relationship Id="rId2" Type="http://schemas.openxmlformats.org/officeDocument/2006/relationships/slide" Target="slide4.xml" /><Relationship Id="rId1" Type="http://schemas.openxmlformats.org/officeDocument/2006/relationships/slideLayout" Target="../slideLayouts/slideLayout18.xml" /><Relationship Id="rId6" Type="http://schemas.openxmlformats.org/officeDocument/2006/relationships/slide" Target="slide22.xml" /><Relationship Id="rId5" Type="http://schemas.openxmlformats.org/officeDocument/2006/relationships/slide" Target="slide12.xml" /><Relationship Id="rId10" Type="http://schemas.openxmlformats.org/officeDocument/2006/relationships/slide" Target="slide30.xml" /><Relationship Id="rId4" Type="http://schemas.openxmlformats.org/officeDocument/2006/relationships/slide" Target="slide19.xml" /><Relationship Id="rId9" Type="http://schemas.openxmlformats.org/officeDocument/2006/relationships/slide" Target="slide28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8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48883A-8C6E-41EB-B744-9BCF72649D7A}"/>
              </a:ext>
            </a:extLst>
          </p:cNvPr>
          <p:cNvSpPr/>
          <p:nvPr/>
        </p:nvSpPr>
        <p:spPr>
          <a:xfrm>
            <a:off x="1488557" y="125527"/>
            <a:ext cx="9037675" cy="120032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Tenses 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in English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: Rounded Corners 7">
            <a:hlinkClick r:id="rId2" action="ppaction://hlinksldjump"/>
            <a:extLst>
              <a:ext uri="{FF2B5EF4-FFF2-40B4-BE49-F238E27FC236}">
                <a16:creationId xmlns:a16="http://schemas.microsoft.com/office/drawing/2014/main" id="{08F8EE84-39B8-407D-A8F0-DED0D01E7F11}"/>
              </a:ext>
            </a:extLst>
          </p:cNvPr>
          <p:cNvSpPr/>
          <p:nvPr/>
        </p:nvSpPr>
        <p:spPr>
          <a:xfrm>
            <a:off x="201128" y="2338575"/>
            <a:ext cx="2583712" cy="1559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</a:t>
            </a:r>
          </a:p>
        </p:txBody>
      </p:sp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68BA8781-0CCD-45D2-9D11-B5596A1C08A4}"/>
              </a:ext>
            </a:extLst>
          </p:cNvPr>
          <p:cNvSpPr/>
          <p:nvPr/>
        </p:nvSpPr>
        <p:spPr>
          <a:xfrm>
            <a:off x="253386" y="4519425"/>
            <a:ext cx="2583712" cy="1559048"/>
          </a:xfrm>
          <a:prstGeom prst="roundRect">
            <a:avLst/>
          </a:prstGeom>
          <a:solidFill>
            <a:srgbClr val="DCF7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</a:t>
            </a:r>
          </a:p>
        </p:txBody>
      </p:sp>
      <p:sp>
        <p:nvSpPr>
          <p:cNvPr id="12" name="Rectangle: Rounded Corners 11">
            <a:hlinkClick r:id="rId4" action="ppaction://hlinksldjump"/>
            <a:extLst>
              <a:ext uri="{FF2B5EF4-FFF2-40B4-BE49-F238E27FC236}">
                <a16:creationId xmlns:a16="http://schemas.microsoft.com/office/drawing/2014/main" id="{DB982DDD-9B6F-401E-805F-B935231A22B1}"/>
              </a:ext>
            </a:extLst>
          </p:cNvPr>
          <p:cNvSpPr/>
          <p:nvPr/>
        </p:nvSpPr>
        <p:spPr>
          <a:xfrm>
            <a:off x="3326207" y="4519425"/>
            <a:ext cx="2583712" cy="1559048"/>
          </a:xfrm>
          <a:prstGeom prst="roundRect">
            <a:avLst/>
          </a:prstGeom>
          <a:solidFill>
            <a:srgbClr val="86F0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Past</a:t>
            </a:r>
          </a:p>
        </p:txBody>
      </p:sp>
      <p:sp>
        <p:nvSpPr>
          <p:cNvPr id="14" name="Rectangle: Rounded Corners 13">
            <a:hlinkClick r:id="rId5" action="ppaction://hlinksldjump"/>
            <a:extLst>
              <a:ext uri="{FF2B5EF4-FFF2-40B4-BE49-F238E27FC236}">
                <a16:creationId xmlns:a16="http://schemas.microsoft.com/office/drawing/2014/main" id="{4E146A73-D192-46D9-B9A8-D0BAEF28181A}"/>
              </a:ext>
            </a:extLst>
          </p:cNvPr>
          <p:cNvSpPr/>
          <p:nvPr/>
        </p:nvSpPr>
        <p:spPr>
          <a:xfrm>
            <a:off x="3359006" y="2338575"/>
            <a:ext cx="2583712" cy="1559048"/>
          </a:xfrm>
          <a:prstGeom prst="roundRect">
            <a:avLst/>
          </a:prstGeom>
          <a:solidFill>
            <a:srgbClr val="2BDA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</a:t>
            </a:r>
          </a:p>
        </p:txBody>
      </p:sp>
      <p:sp>
        <p:nvSpPr>
          <p:cNvPr id="16" name="Rectangle: Rounded Corners 15">
            <a:hlinkClick r:id="rId6" action="ppaction://hlinksldjump"/>
            <a:extLst>
              <a:ext uri="{FF2B5EF4-FFF2-40B4-BE49-F238E27FC236}">
                <a16:creationId xmlns:a16="http://schemas.microsoft.com/office/drawing/2014/main" id="{2A39D635-8A38-4AB7-8FA3-052B71A5F034}"/>
              </a:ext>
            </a:extLst>
          </p:cNvPr>
          <p:cNvSpPr/>
          <p:nvPr/>
        </p:nvSpPr>
        <p:spPr>
          <a:xfrm>
            <a:off x="6361824" y="2338575"/>
            <a:ext cx="2583712" cy="1559048"/>
          </a:xfrm>
          <a:prstGeom prst="roundRect">
            <a:avLst/>
          </a:prstGeom>
          <a:solidFill>
            <a:srgbClr val="23E1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Perfect</a:t>
            </a:r>
          </a:p>
        </p:txBody>
      </p:sp>
      <p:sp>
        <p:nvSpPr>
          <p:cNvPr id="18" name="Rectangle: Rounded Corners 17">
            <a:hlinkClick r:id="rId7" action="ppaction://hlinksldjump"/>
            <a:extLst>
              <a:ext uri="{FF2B5EF4-FFF2-40B4-BE49-F238E27FC236}">
                <a16:creationId xmlns:a16="http://schemas.microsoft.com/office/drawing/2014/main" id="{F69DF154-6E93-4308-B34A-1F692418DE18}"/>
              </a:ext>
            </a:extLst>
          </p:cNvPr>
          <p:cNvSpPr/>
          <p:nvPr/>
        </p:nvSpPr>
        <p:spPr>
          <a:xfrm>
            <a:off x="6329025" y="4519425"/>
            <a:ext cx="2583712" cy="1559048"/>
          </a:xfrm>
          <a:prstGeom prst="roundRect">
            <a:avLst/>
          </a:prstGeom>
          <a:solidFill>
            <a:srgbClr val="3CE8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Perfect</a:t>
            </a:r>
          </a:p>
        </p:txBody>
      </p:sp>
      <p:sp>
        <p:nvSpPr>
          <p:cNvPr id="20" name="Rectangle: Rounded Corners 19">
            <a:hlinkClick r:id="rId8" action="ppaction://hlinksldjump"/>
            <a:extLst>
              <a:ext uri="{FF2B5EF4-FFF2-40B4-BE49-F238E27FC236}">
                <a16:creationId xmlns:a16="http://schemas.microsoft.com/office/drawing/2014/main" id="{97E0907E-E770-4B2C-ADC5-F157E083E358}"/>
              </a:ext>
            </a:extLst>
          </p:cNvPr>
          <p:cNvSpPr/>
          <p:nvPr/>
        </p:nvSpPr>
        <p:spPr>
          <a:xfrm>
            <a:off x="9411585" y="1439333"/>
            <a:ext cx="2583712" cy="1559048"/>
          </a:xfrm>
          <a:prstGeom prst="roundRect">
            <a:avLst/>
          </a:prstGeom>
          <a:solidFill>
            <a:srgbClr val="33D2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</a:t>
            </a:r>
          </a:p>
        </p:txBody>
      </p:sp>
      <p:sp>
        <p:nvSpPr>
          <p:cNvPr id="22" name="Rectangle: Rounded Corners 21">
            <a:hlinkClick r:id="rId9" action="ppaction://hlinksldjump"/>
            <a:extLst>
              <a:ext uri="{FF2B5EF4-FFF2-40B4-BE49-F238E27FC236}">
                <a16:creationId xmlns:a16="http://schemas.microsoft.com/office/drawing/2014/main" id="{D0CEB1ED-D9ED-4A65-9781-D46C00D2D771}"/>
              </a:ext>
            </a:extLst>
          </p:cNvPr>
          <p:cNvSpPr/>
          <p:nvPr/>
        </p:nvSpPr>
        <p:spPr>
          <a:xfrm>
            <a:off x="9411585" y="3306379"/>
            <a:ext cx="2583712" cy="1559048"/>
          </a:xfrm>
          <a:prstGeom prst="roundRect">
            <a:avLst/>
          </a:prstGeom>
          <a:solidFill>
            <a:srgbClr val="3CA3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</a:t>
            </a:r>
          </a:p>
        </p:txBody>
      </p:sp>
      <p:sp>
        <p:nvSpPr>
          <p:cNvPr id="24" name="Rectangle: Rounded Corners 23">
            <a:hlinkClick r:id="rId10" action="ppaction://hlinksldjump"/>
            <a:extLst>
              <a:ext uri="{FF2B5EF4-FFF2-40B4-BE49-F238E27FC236}">
                <a16:creationId xmlns:a16="http://schemas.microsoft.com/office/drawing/2014/main" id="{AC645F27-0396-4C01-9C7C-F82963CA0A2D}"/>
              </a:ext>
            </a:extLst>
          </p:cNvPr>
          <p:cNvSpPr/>
          <p:nvPr/>
        </p:nvSpPr>
        <p:spPr>
          <a:xfrm>
            <a:off x="9411585" y="5173425"/>
            <a:ext cx="2583712" cy="1559048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Perfect</a:t>
            </a:r>
          </a:p>
        </p:txBody>
      </p:sp>
    </p:spTree>
    <p:extLst>
      <p:ext uri="{BB962C8B-B14F-4D97-AF65-F5344CB8AC3E}">
        <p14:creationId xmlns:p14="http://schemas.microsoft.com/office/powerpoint/2010/main" val="166871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5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2837603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584251" y="125527"/>
            <a:ext cx="8654902" cy="120032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Sentence Structure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89962" y="1244860"/>
            <a:ext cx="1102901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5400367" y="1174535"/>
            <a:ext cx="1102901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10398642" y="1244860"/>
            <a:ext cx="1012194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1951834" y="2837603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992048" y="2767280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222308" y="3560877"/>
            <a:ext cx="1678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</p:spTree>
    <p:extLst>
      <p:ext uri="{BB962C8B-B14F-4D97-AF65-F5344CB8AC3E}">
        <p14:creationId xmlns:p14="http://schemas.microsoft.com/office/powerpoint/2010/main" val="425957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0.18164 0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 animBg="1"/>
      <p:bldP spid="2" grpId="0"/>
      <p:bldP spid="12" grpId="0"/>
      <p:bldP spid="12" grpId="1"/>
      <p:bldP spid="14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2837603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488557" y="125527"/>
            <a:ext cx="9037675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Question Structure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666411" y="1174533"/>
            <a:ext cx="1102901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920482" y="1174535"/>
            <a:ext cx="1102901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10375420" y="1174534"/>
            <a:ext cx="1012194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2215564" y="2837603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992048" y="2767280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222308" y="3560877"/>
            <a:ext cx="1678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</p:spTree>
    <p:extLst>
      <p:ext uri="{BB962C8B-B14F-4D97-AF65-F5344CB8AC3E}">
        <p14:creationId xmlns:p14="http://schemas.microsoft.com/office/powerpoint/2010/main" val="13766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63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0 L 0.25 0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F730C9-7E0E-4955-A42C-A3BEA997D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040" y="761184"/>
            <a:ext cx="8484781" cy="14465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1- Present Progressive /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(Continuous)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20000"/>
                  <a:lumOff val="8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166577" y="801375"/>
          <a:ext cx="11908464" cy="5214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4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173813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579378"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With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(Normal) </a:t>
                      </a:r>
                      <a:r>
                        <a:rPr lang="en-US" sz="3200" dirty="0"/>
                        <a:t>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579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164666"/>
                  </a:ext>
                </a:extLst>
              </a:tr>
              <a:tr h="5793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53658"/>
                  </a:ext>
                </a:extLst>
              </a:tr>
              <a:tr h="57937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404463"/>
                  </a:ext>
                </a:extLst>
              </a:tr>
              <a:tr h="579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09974"/>
                  </a:ext>
                </a:extLst>
              </a:tr>
              <a:tr h="5793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7320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56634" y="765473"/>
            <a:ext cx="8819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136676" y="1009125"/>
            <a:ext cx="198413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120809" y="1112808"/>
            <a:ext cx="18825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192915" y="1316901"/>
            <a:ext cx="19367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9997239" y="801376"/>
            <a:ext cx="2070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8BCA72-D2BC-49AB-AD6A-415E7F366976}"/>
              </a:ext>
            </a:extLst>
          </p:cNvPr>
          <p:cNvSpPr/>
          <p:nvPr/>
        </p:nvSpPr>
        <p:spPr>
          <a:xfrm>
            <a:off x="4276804" y="2534663"/>
            <a:ext cx="6511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8A11882-0FB4-4040-82E4-EDC22DE4B5B2}"/>
              </a:ext>
            </a:extLst>
          </p:cNvPr>
          <p:cNvSpPr/>
          <p:nvPr/>
        </p:nvSpPr>
        <p:spPr>
          <a:xfrm>
            <a:off x="4236151" y="4301355"/>
            <a:ext cx="6511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D4E992C-CC8B-4600-A55E-0BF9B984F938}"/>
              </a:ext>
            </a:extLst>
          </p:cNvPr>
          <p:cNvSpPr/>
          <p:nvPr/>
        </p:nvSpPr>
        <p:spPr>
          <a:xfrm>
            <a:off x="4202373" y="3167581"/>
            <a:ext cx="8899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am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F6B2D30-A942-4739-9A0D-26E9EA428FB2}"/>
              </a:ext>
            </a:extLst>
          </p:cNvPr>
          <p:cNvSpPr/>
          <p:nvPr/>
        </p:nvSpPr>
        <p:spPr>
          <a:xfrm>
            <a:off x="4102611" y="4855832"/>
            <a:ext cx="8899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am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AE0393F-A63C-4ACF-A158-7F1BA7241955}"/>
              </a:ext>
            </a:extLst>
          </p:cNvPr>
          <p:cNvSpPr/>
          <p:nvPr/>
        </p:nvSpPr>
        <p:spPr>
          <a:xfrm>
            <a:off x="4139754" y="3685713"/>
            <a:ext cx="9035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424F682-F028-4DEE-BB4F-8C379AF8983F}"/>
              </a:ext>
            </a:extLst>
          </p:cNvPr>
          <p:cNvSpPr/>
          <p:nvPr/>
        </p:nvSpPr>
        <p:spPr>
          <a:xfrm>
            <a:off x="4109931" y="5365383"/>
            <a:ext cx="9035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AAE936-D1B2-4E20-9099-E610CC44DC41}"/>
              </a:ext>
            </a:extLst>
          </p:cNvPr>
          <p:cNvSpPr/>
          <p:nvPr/>
        </p:nvSpPr>
        <p:spPr>
          <a:xfrm>
            <a:off x="6032364" y="3049924"/>
            <a:ext cx="21169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0A7C01D-53B0-4B82-8108-90233522A91A}"/>
              </a:ext>
            </a:extLst>
          </p:cNvPr>
          <p:cNvSpPr/>
          <p:nvPr/>
        </p:nvSpPr>
        <p:spPr>
          <a:xfrm>
            <a:off x="6394955" y="4616096"/>
            <a:ext cx="13644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448990" y="2844910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581467" y="4664286"/>
            <a:ext cx="10080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lazy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6E54823-F16B-413B-87FC-144248DE0375}"/>
              </a:ext>
            </a:extLst>
          </p:cNvPr>
          <p:cNvSpPr/>
          <p:nvPr/>
        </p:nvSpPr>
        <p:spPr>
          <a:xfrm>
            <a:off x="10190026" y="2801153"/>
            <a:ext cx="18353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now,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the moment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0D478B-7B9F-4B48-9610-72AA3E3A83FF}"/>
              </a:ext>
            </a:extLst>
          </p:cNvPr>
          <p:cNvSpPr/>
          <p:nvPr/>
        </p:nvSpPr>
        <p:spPr>
          <a:xfrm>
            <a:off x="4930846" y="2565373"/>
            <a:ext cx="8258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07C6B2-1F06-40D7-AE90-A5836715BF78}"/>
              </a:ext>
            </a:extLst>
          </p:cNvPr>
          <p:cNvSpPr/>
          <p:nvPr/>
        </p:nvSpPr>
        <p:spPr>
          <a:xfrm>
            <a:off x="4941261" y="3169896"/>
            <a:ext cx="11547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’m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615480-22F9-423B-B8F8-E611D53BE03D}"/>
              </a:ext>
            </a:extLst>
          </p:cNvPr>
          <p:cNvSpPr/>
          <p:nvPr/>
        </p:nvSpPr>
        <p:spPr>
          <a:xfrm>
            <a:off x="4998140" y="3713608"/>
            <a:ext cx="10783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C0C8B4-0CC1-491C-B4DD-02112C5EFABE}"/>
              </a:ext>
            </a:extLst>
          </p:cNvPr>
          <p:cNvSpPr/>
          <p:nvPr/>
        </p:nvSpPr>
        <p:spPr>
          <a:xfrm>
            <a:off x="4932074" y="4293669"/>
            <a:ext cx="8258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en-US" sz="28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6D96F6-57AC-457F-9998-26A8A2280BE6}"/>
              </a:ext>
            </a:extLst>
          </p:cNvPr>
          <p:cNvSpPr/>
          <p:nvPr/>
        </p:nvSpPr>
        <p:spPr>
          <a:xfrm>
            <a:off x="4942489" y="4855660"/>
            <a:ext cx="11547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’m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C8F0E6-DAD8-42B0-9931-DD7F128401E9}"/>
              </a:ext>
            </a:extLst>
          </p:cNvPr>
          <p:cNvSpPr/>
          <p:nvPr/>
        </p:nvSpPr>
        <p:spPr>
          <a:xfrm>
            <a:off x="4999368" y="5399372"/>
            <a:ext cx="10783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4343C8-9373-413B-ACE8-95A388BF48F5}"/>
              </a:ext>
            </a:extLst>
          </p:cNvPr>
          <p:cNvSpPr/>
          <p:nvPr/>
        </p:nvSpPr>
        <p:spPr>
          <a:xfrm>
            <a:off x="2336797" y="2591118"/>
            <a:ext cx="17059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A5AB59-5547-48DE-83A8-03437E65EE90}"/>
              </a:ext>
            </a:extLst>
          </p:cNvPr>
          <p:cNvSpPr/>
          <p:nvPr/>
        </p:nvSpPr>
        <p:spPr>
          <a:xfrm>
            <a:off x="3068448" y="3146964"/>
            <a:ext cx="2808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27D5169-03FD-4D9C-AB19-B671A246EF98}"/>
              </a:ext>
            </a:extLst>
          </p:cNvPr>
          <p:cNvSpPr/>
          <p:nvPr/>
        </p:nvSpPr>
        <p:spPr>
          <a:xfrm>
            <a:off x="2166910" y="3726651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62FD69-FD56-4D1A-8568-9E043684D346}"/>
              </a:ext>
            </a:extLst>
          </p:cNvPr>
          <p:cNvSpPr/>
          <p:nvPr/>
        </p:nvSpPr>
        <p:spPr>
          <a:xfrm>
            <a:off x="2337725" y="4340867"/>
            <a:ext cx="17059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B238632-273B-41A7-9F8D-A985B16804DB}"/>
              </a:ext>
            </a:extLst>
          </p:cNvPr>
          <p:cNvSpPr/>
          <p:nvPr/>
        </p:nvSpPr>
        <p:spPr>
          <a:xfrm>
            <a:off x="3069376" y="4896713"/>
            <a:ext cx="2808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F067C2-CCE4-4DB1-AA1F-CE64DDFF04AD}"/>
              </a:ext>
            </a:extLst>
          </p:cNvPr>
          <p:cNvSpPr/>
          <p:nvPr/>
        </p:nvSpPr>
        <p:spPr>
          <a:xfrm>
            <a:off x="2167838" y="5476400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</p:spTree>
    <p:extLst>
      <p:ext uri="{BB962C8B-B14F-4D97-AF65-F5344CB8AC3E}">
        <p14:creationId xmlns:p14="http://schemas.microsoft.com/office/powerpoint/2010/main" val="7555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7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"/>
                            </p:stCondLst>
                            <p:childTnLst>
                              <p:par>
                                <p:cTn id="9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"/>
                            </p:stCondLst>
                            <p:childTnLst>
                              <p:par>
                                <p:cTn id="97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50"/>
                            </p:stCondLst>
                            <p:childTnLst>
                              <p:par>
                                <p:cTn id="107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1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25"/>
                            </p:stCondLst>
                            <p:childTnLst>
                              <p:par>
                                <p:cTn id="156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00"/>
                            </p:stCondLst>
                            <p:childTnLst>
                              <p:par>
                                <p:cTn id="175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6" grpId="0"/>
      <p:bldP spid="57" grpId="0"/>
      <p:bldP spid="59" grpId="0"/>
      <p:bldP spid="28" grpId="0"/>
      <p:bldP spid="31" grpId="0"/>
      <p:bldP spid="33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107259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488557" y="125527"/>
            <a:ext cx="903767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Yes/No Question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747725" y="1241873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141812" y="1241873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7789925" y="1241873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698387" y="107259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244713" y="102941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4074442" y="160905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FF7755-5812-40A4-BEB5-0BAD20806E04}"/>
              </a:ext>
            </a:extLst>
          </p:cNvPr>
          <p:cNvSpPr/>
          <p:nvPr/>
        </p:nvSpPr>
        <p:spPr>
          <a:xfrm>
            <a:off x="5406605" y="255573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AAF37F-90C1-44F9-AADB-EB962D9F578D}"/>
              </a:ext>
            </a:extLst>
          </p:cNvPr>
          <p:cNvSpPr/>
          <p:nvPr/>
        </p:nvSpPr>
        <p:spPr>
          <a:xfrm>
            <a:off x="2898537" y="2725011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F14992-BCF2-43E0-AAE8-B96A1FA227E2}"/>
              </a:ext>
            </a:extLst>
          </p:cNvPr>
          <p:cNvSpPr/>
          <p:nvPr/>
        </p:nvSpPr>
        <p:spPr>
          <a:xfrm>
            <a:off x="6292624" y="2725011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AA67C1-C730-4FC3-986F-927D1154C985}"/>
              </a:ext>
            </a:extLst>
          </p:cNvPr>
          <p:cNvSpPr/>
          <p:nvPr/>
        </p:nvSpPr>
        <p:spPr>
          <a:xfrm>
            <a:off x="7940737" y="2725011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1CFE70-67B5-40AE-BC41-320DEA17568F}"/>
              </a:ext>
            </a:extLst>
          </p:cNvPr>
          <p:cNvSpPr/>
          <p:nvPr/>
        </p:nvSpPr>
        <p:spPr>
          <a:xfrm>
            <a:off x="7395525" y="251255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183407-2873-4F4D-A889-3F2C2593C24A}"/>
              </a:ext>
            </a:extLst>
          </p:cNvPr>
          <p:cNvSpPr/>
          <p:nvPr/>
        </p:nvSpPr>
        <p:spPr>
          <a:xfrm>
            <a:off x="4225254" y="3092192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</p:spTree>
    <p:extLst>
      <p:ext uri="{BB962C8B-B14F-4D97-AF65-F5344CB8AC3E}">
        <p14:creationId xmlns:p14="http://schemas.microsoft.com/office/powerpoint/2010/main" val="277245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.00486 L -0.13243 -0.0243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4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4.44444E-6 L 0.13242 0.0291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0.00486 L -0.13242 -0.0243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28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0833E-6 7.40741E-7 L 0.13242 0.0291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5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0" grpId="0"/>
      <p:bldP spid="13" grpId="0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51173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482610"/>
              </p:ext>
            </p:extLst>
          </p:nvPr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088284" y="114512"/>
            <a:ext cx="10189323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Progressive)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am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V-</a:t>
            </a:r>
            <a:r>
              <a:rPr kumimoji="0" lang="en-US" sz="6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416345"/>
              </p:ext>
            </p:extLst>
          </p:nvPr>
        </p:nvGraphicFramePr>
        <p:xfrm>
          <a:off x="327055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25587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2383"/>
              </p:ext>
            </p:extLst>
          </p:nvPr>
        </p:nvGraphicFramePr>
        <p:xfrm>
          <a:off x="6656203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679012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568979"/>
              </p:ext>
            </p:extLst>
          </p:nvPr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506991"/>
              </p:ext>
            </p:extLst>
          </p:nvPr>
        </p:nvGraphicFramePr>
        <p:xfrm>
          <a:off x="328874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146729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088393"/>
              </p:ext>
            </p:extLst>
          </p:nvPr>
        </p:nvGraphicFramePr>
        <p:xfrm>
          <a:off x="6674392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551955"/>
              </p:ext>
            </p:extLst>
          </p:nvPr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84575"/>
              </p:ext>
            </p:extLst>
          </p:nvPr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66170"/>
              </p:ext>
            </p:extLst>
          </p:nvPr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598155"/>
              </p:ext>
            </p:extLst>
          </p:nvPr>
        </p:nvGraphicFramePr>
        <p:xfrm>
          <a:off x="327055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927104"/>
              </p:ext>
            </p:extLst>
          </p:nvPr>
        </p:nvGraphicFramePr>
        <p:xfrm>
          <a:off x="5074509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991869"/>
              </p:ext>
            </p:extLst>
          </p:nvPr>
        </p:nvGraphicFramePr>
        <p:xfrm>
          <a:off x="6656203" y="461749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110153"/>
              </p:ext>
            </p:extLst>
          </p:nvPr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07143"/>
              </p:ext>
            </p:extLst>
          </p:nvPr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90108"/>
              </p:ext>
            </p:extLst>
          </p:nvPr>
        </p:nvGraphicFramePr>
        <p:xfrm>
          <a:off x="3420955" y="4622177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81343"/>
              </p:ext>
            </p:extLst>
          </p:nvPr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05728"/>
              </p:ext>
            </p:extLst>
          </p:nvPr>
        </p:nvGraphicFramePr>
        <p:xfrm>
          <a:off x="3422954" y="590896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0532"/>
              </p:ext>
            </p:extLst>
          </p:nvPr>
        </p:nvGraphicFramePr>
        <p:xfrm>
          <a:off x="5226909" y="590896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281289"/>
              </p:ext>
            </p:extLst>
          </p:nvPr>
        </p:nvGraphicFramePr>
        <p:xfrm>
          <a:off x="6808603" y="591289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897846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242169"/>
              </p:ext>
            </p:extLst>
          </p:nvPr>
        </p:nvGraphicFramePr>
        <p:xfrm>
          <a:off x="10675903" y="595601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488203"/>
              </p:ext>
            </p:extLst>
          </p:nvPr>
        </p:nvGraphicFramePr>
        <p:xfrm>
          <a:off x="3383893" y="5921777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74885" y="910486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is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/ 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am 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/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are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890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-4.81481E-6 L 0.14362 -4.81481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-3.7037E-6 L -0.14766 0.00024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3.7037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8958 0.0002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3.7037E-6 L 0.12969 -0.00092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089023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Progressive)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are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am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V-</a:t>
            </a:r>
            <a:r>
              <a:rPr kumimoji="0" lang="en-US" sz="6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549231"/>
              </p:ext>
            </p:extLst>
          </p:nvPr>
        </p:nvGraphicFramePr>
        <p:xfrm>
          <a:off x="3270554" y="2492742"/>
          <a:ext cx="144863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92459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55802"/>
              </p:ext>
            </p:extLst>
          </p:nvPr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8574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10852"/>
              </p:ext>
            </p:extLst>
          </p:nvPr>
        </p:nvGraphicFramePr>
        <p:xfrm>
          <a:off x="3258006" y="3264979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d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249757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350603"/>
              </p:ext>
            </p:extLst>
          </p:nvPr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307265"/>
              </p:ext>
            </p:extLst>
          </p:nvPr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483339"/>
              </p:ext>
            </p:extLst>
          </p:nvPr>
        </p:nvGraphicFramePr>
        <p:xfrm>
          <a:off x="3259663" y="4381151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388367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916037"/>
              </p:ext>
            </p:extLst>
          </p:nvPr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242578"/>
              </p:ext>
            </p:extLst>
          </p:nvPr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621182"/>
              </p:ext>
            </p:extLst>
          </p:nvPr>
        </p:nvGraphicFramePr>
        <p:xfrm>
          <a:off x="3146499" y="4611319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332034"/>
              </p:ext>
            </p:extLst>
          </p:nvPr>
        </p:nvGraphicFramePr>
        <p:xfrm>
          <a:off x="3258006" y="5908961"/>
          <a:ext cx="159831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59831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25002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are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99259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214743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004065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015820"/>
              </p:ext>
            </p:extLst>
          </p:nvPr>
        </p:nvGraphicFramePr>
        <p:xfrm>
          <a:off x="3373723" y="5894710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74885" y="910486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is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/ 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am 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/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are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466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25E-6 -2.22222E-6 L 0.14362 -2.22222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3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2136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F3730B-98AA-473E-BCC4-2F412629A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222" y="749555"/>
            <a:ext cx="8459600" cy="19466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2- Past Progressive /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(Continuous)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141768" y="761185"/>
          <a:ext cx="11908464" cy="500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4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16674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111626"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With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(Normal) </a:t>
                      </a:r>
                      <a:r>
                        <a:rPr lang="en-US" sz="3200" dirty="0"/>
                        <a:t>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5558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53658"/>
                  </a:ext>
                </a:extLst>
              </a:tr>
              <a:tr h="11116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404463"/>
                  </a:ext>
                </a:extLst>
              </a:tr>
              <a:tr h="5558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7320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38915" y="638575"/>
            <a:ext cx="8819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118957" y="882227"/>
            <a:ext cx="198413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103090" y="985910"/>
            <a:ext cx="18825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175196" y="1190003"/>
            <a:ext cx="19367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9979520" y="674478"/>
            <a:ext cx="2070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64A706-E980-4790-BAB9-CFA3C0763307}"/>
              </a:ext>
            </a:extLst>
          </p:cNvPr>
          <p:cNvSpPr/>
          <p:nvPr/>
        </p:nvSpPr>
        <p:spPr>
          <a:xfrm>
            <a:off x="2180457" y="2485156"/>
            <a:ext cx="179888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E35C94-77D1-4865-B424-E6CE5BFBE7C3}"/>
              </a:ext>
            </a:extLst>
          </p:cNvPr>
          <p:cNvSpPr/>
          <p:nvPr/>
        </p:nvSpPr>
        <p:spPr>
          <a:xfrm>
            <a:off x="2095304" y="3579786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40906-C07C-4502-ADCF-FF326A8DFAEA}"/>
              </a:ext>
            </a:extLst>
          </p:cNvPr>
          <p:cNvSpPr/>
          <p:nvPr/>
        </p:nvSpPr>
        <p:spPr>
          <a:xfrm>
            <a:off x="2180456" y="4150644"/>
            <a:ext cx="179889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0448B0-EDFA-41DF-B42B-9C0368D6F47D}"/>
              </a:ext>
            </a:extLst>
          </p:cNvPr>
          <p:cNvSpPr/>
          <p:nvPr/>
        </p:nvSpPr>
        <p:spPr>
          <a:xfrm>
            <a:off x="2095304" y="5245274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8BCA72-D2BC-49AB-AD6A-415E7F366976}"/>
              </a:ext>
            </a:extLst>
          </p:cNvPr>
          <p:cNvSpPr/>
          <p:nvPr/>
        </p:nvSpPr>
        <p:spPr>
          <a:xfrm>
            <a:off x="4138872" y="2683273"/>
            <a:ext cx="1004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8A11882-0FB4-4040-82E4-EDC22DE4B5B2}"/>
              </a:ext>
            </a:extLst>
          </p:cNvPr>
          <p:cNvSpPr/>
          <p:nvPr/>
        </p:nvSpPr>
        <p:spPr>
          <a:xfrm>
            <a:off x="4081065" y="4306429"/>
            <a:ext cx="1004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AE0393F-A63C-4ACF-A158-7F1BA7241955}"/>
              </a:ext>
            </a:extLst>
          </p:cNvPr>
          <p:cNvSpPr/>
          <p:nvPr/>
        </p:nvSpPr>
        <p:spPr>
          <a:xfrm>
            <a:off x="4138872" y="3568864"/>
            <a:ext cx="961610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 </a:t>
            </a:r>
            <a:r>
              <a:rPr kumimoji="0" lang="en-US" sz="2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424F682-F028-4DEE-BB4F-8C379AF8983F}"/>
              </a:ext>
            </a:extLst>
          </p:cNvPr>
          <p:cNvSpPr/>
          <p:nvPr/>
        </p:nvSpPr>
        <p:spPr>
          <a:xfrm>
            <a:off x="4078429" y="5197084"/>
            <a:ext cx="10299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AAE936-D1B2-4E20-9099-E610CC44DC41}"/>
              </a:ext>
            </a:extLst>
          </p:cNvPr>
          <p:cNvSpPr/>
          <p:nvPr/>
        </p:nvSpPr>
        <p:spPr>
          <a:xfrm>
            <a:off x="6011998" y="2910796"/>
            <a:ext cx="21169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0A7C01D-53B0-4B82-8108-90233522A91A}"/>
              </a:ext>
            </a:extLst>
          </p:cNvPr>
          <p:cNvSpPr/>
          <p:nvPr/>
        </p:nvSpPr>
        <p:spPr>
          <a:xfrm>
            <a:off x="6377236" y="4489198"/>
            <a:ext cx="13644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431271" y="2718012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563748" y="4537388"/>
            <a:ext cx="10080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lazy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72307" y="2616740"/>
            <a:ext cx="18496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when the phone </a:t>
            </a: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rang</a:t>
            </a: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when Ali </a:t>
            </a: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came.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DECE77-8BB3-4388-9E63-04B01C4B04B8}"/>
              </a:ext>
            </a:extLst>
          </p:cNvPr>
          <p:cNvSpPr/>
          <p:nvPr/>
        </p:nvSpPr>
        <p:spPr>
          <a:xfrm>
            <a:off x="4965699" y="2689743"/>
            <a:ext cx="11794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8B61D7-5B9C-41BE-B786-2E599CC1F766}"/>
              </a:ext>
            </a:extLst>
          </p:cNvPr>
          <p:cNvSpPr/>
          <p:nvPr/>
        </p:nvSpPr>
        <p:spPr>
          <a:xfrm>
            <a:off x="4932861" y="3552358"/>
            <a:ext cx="11806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A9BF4-54DF-4D59-A4BF-CB8DDAE17D30}"/>
              </a:ext>
            </a:extLst>
          </p:cNvPr>
          <p:cNvSpPr/>
          <p:nvPr/>
        </p:nvSpPr>
        <p:spPr>
          <a:xfrm>
            <a:off x="4948195" y="4338928"/>
            <a:ext cx="11794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A85103-3228-4DB0-8D43-AF5D5A8293C6}"/>
              </a:ext>
            </a:extLst>
          </p:cNvPr>
          <p:cNvSpPr/>
          <p:nvPr/>
        </p:nvSpPr>
        <p:spPr>
          <a:xfrm>
            <a:off x="4915357" y="5201543"/>
            <a:ext cx="11806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5761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0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7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50"/>
                            </p:stCondLst>
                            <p:childTnLst>
                              <p:par>
                                <p:cTn id="10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25"/>
                            </p:stCondLst>
                            <p:childTnLst>
                              <p:par>
                                <p:cTn id="136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30" grpId="0"/>
      <p:bldP spid="34" grpId="0"/>
      <p:bldP spid="44" grpId="0"/>
      <p:bldP spid="46" grpId="0"/>
      <p:bldP spid="47" grpId="0"/>
      <p:bldP spid="48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24" grpId="0"/>
      <p:bldP spid="26" grpId="0"/>
      <p:bldP spid="28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461891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451692" y="114512"/>
            <a:ext cx="1107195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(Past Progressive)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was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866196" y="711138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were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V-</a:t>
            </a:r>
            <a:r>
              <a:rPr kumimoji="0" lang="en-US" sz="6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397634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/>
        </p:nvGraphicFramePr>
        <p:xfrm>
          <a:off x="6656203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/>
        </p:nvGraphicFramePr>
        <p:xfrm>
          <a:off x="328874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032005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78506"/>
              </p:ext>
            </p:extLst>
          </p:nvPr>
        </p:nvGraphicFramePr>
        <p:xfrm>
          <a:off x="6674392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/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168916"/>
              </p:ext>
            </p:extLst>
          </p:nvPr>
        </p:nvGraphicFramePr>
        <p:xfrm>
          <a:off x="5074509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/>
        </p:nvGraphicFramePr>
        <p:xfrm>
          <a:off x="6656203" y="461749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680512"/>
              </p:ext>
            </p:extLst>
          </p:nvPr>
        </p:nvGraphicFramePr>
        <p:xfrm>
          <a:off x="3453698" y="4633326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/>
        </p:nvGraphicFramePr>
        <p:xfrm>
          <a:off x="3422954" y="590896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931574"/>
              </p:ext>
            </p:extLst>
          </p:nvPr>
        </p:nvGraphicFramePr>
        <p:xfrm>
          <a:off x="5226909" y="590896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138428"/>
              </p:ext>
            </p:extLst>
          </p:nvPr>
        </p:nvGraphicFramePr>
        <p:xfrm>
          <a:off x="6808603" y="591289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624512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275069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796263"/>
              </p:ext>
            </p:extLst>
          </p:nvPr>
        </p:nvGraphicFramePr>
        <p:xfrm>
          <a:off x="3383893" y="5898917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07279" y="852782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was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/ 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were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19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-4.81481E-6 L 0.14362 -4.81481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-3.7037E-6 L -0.14766 0.00024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3.7037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8958 0.0002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3.7037E-6 L 0.12969 -0.00092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63075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495759" y="114512"/>
            <a:ext cx="1138354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(Past Progressive)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were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/>
              </a:rPr>
              <a:t>was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were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V-</a:t>
            </a:r>
            <a:r>
              <a:rPr kumimoji="0" lang="en-US" sz="6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44863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517551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/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/>
        </p:nvGraphicFramePr>
        <p:xfrm>
          <a:off x="3258006" y="3264979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d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500635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/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/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/>
        </p:nvGraphicFramePr>
        <p:xfrm>
          <a:off x="3259663" y="4381151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09060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were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/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/>
        </p:nvGraphicFramePr>
        <p:xfrm>
          <a:off x="3146499" y="4611319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/>
        </p:nvGraphicFramePr>
        <p:xfrm>
          <a:off x="3258006" y="5908961"/>
          <a:ext cx="159831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59831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Doctors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934472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were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95558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25102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patient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348859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831"/>
              </p:ext>
            </p:extLst>
          </p:nvPr>
        </p:nvGraphicFramePr>
        <p:xfrm>
          <a:off x="3373723" y="5894710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729360" y="901324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was</a:t>
            </a:r>
            <a:r>
              <a:rPr kumimoji="0" lang="en-US" sz="3600" i="0" u="none" strike="noStrike" kern="1200" normalizeH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/ </a:t>
            </a:r>
            <a:r>
              <a:rPr kumimoji="0" lang="en-US" sz="3600" i="0" u="none" strike="noStrike" kern="120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were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609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25E-6 -2.22222E-6 L 0.14362 -2.22222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3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2136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B3C197-F81D-4D6C-99C9-E71AB717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568" y="778321"/>
            <a:ext cx="8731997" cy="27312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3- Simple Present (shortened)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-7090" y="837916"/>
          <a:ext cx="12186329" cy="5783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4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130057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839431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262609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166190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027590"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With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(Normal) </a:t>
                      </a:r>
                      <a:r>
                        <a:rPr lang="en-US" sz="3200" dirty="0"/>
                        <a:t>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975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37653658"/>
                  </a:ext>
                </a:extLst>
              </a:tr>
              <a:tr h="72406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404463"/>
                  </a:ext>
                </a:extLst>
              </a:tr>
              <a:tr h="697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61209974"/>
                  </a:ext>
                </a:extLst>
              </a:tr>
              <a:tr h="6973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7320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56634" y="733676"/>
            <a:ext cx="8819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019713" y="977328"/>
            <a:ext cx="198413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120809" y="1081011"/>
            <a:ext cx="18825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290630" y="896345"/>
            <a:ext cx="19367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212737" y="769579"/>
            <a:ext cx="2070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64A706-E980-4790-BAB9-CFA3C0763307}"/>
              </a:ext>
            </a:extLst>
          </p:cNvPr>
          <p:cNvSpPr/>
          <p:nvPr/>
        </p:nvSpPr>
        <p:spPr>
          <a:xfrm>
            <a:off x="2127505" y="2596960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E35C94-77D1-4865-B424-E6CE5BFBE7C3}"/>
              </a:ext>
            </a:extLst>
          </p:cNvPr>
          <p:cNvSpPr/>
          <p:nvPr/>
        </p:nvSpPr>
        <p:spPr>
          <a:xfrm>
            <a:off x="2007977" y="3608797"/>
            <a:ext cx="212160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40906-C07C-4502-ADCF-FF326A8DFAEA}"/>
              </a:ext>
            </a:extLst>
          </p:cNvPr>
          <p:cNvSpPr/>
          <p:nvPr/>
        </p:nvSpPr>
        <p:spPr>
          <a:xfrm>
            <a:off x="2137261" y="4607181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17C9AB4-EE4C-476D-880B-6899C55AF41D}"/>
              </a:ext>
            </a:extLst>
          </p:cNvPr>
          <p:cNvSpPr/>
          <p:nvPr/>
        </p:nvSpPr>
        <p:spPr>
          <a:xfrm>
            <a:off x="2966043" y="5267346"/>
            <a:ext cx="2936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0448B0-EDFA-41DF-B42B-9C0368D6F47D}"/>
              </a:ext>
            </a:extLst>
          </p:cNvPr>
          <p:cNvSpPr/>
          <p:nvPr/>
        </p:nvSpPr>
        <p:spPr>
          <a:xfrm>
            <a:off x="1983651" y="6015773"/>
            <a:ext cx="2121606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8BCA72-D2BC-49AB-AD6A-415E7F366976}"/>
              </a:ext>
            </a:extLst>
          </p:cNvPr>
          <p:cNvSpPr/>
          <p:nvPr/>
        </p:nvSpPr>
        <p:spPr>
          <a:xfrm>
            <a:off x="4642348" y="251285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8A11882-0FB4-4040-82E4-EDC22DE4B5B2}"/>
              </a:ext>
            </a:extLst>
          </p:cNvPr>
          <p:cNvSpPr/>
          <p:nvPr/>
        </p:nvSpPr>
        <p:spPr>
          <a:xfrm>
            <a:off x="5926317" y="4567097"/>
            <a:ext cx="7184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F6B2D30-A942-4739-9A0D-26E9EA428FB2}"/>
              </a:ext>
            </a:extLst>
          </p:cNvPr>
          <p:cNvSpPr/>
          <p:nvPr/>
        </p:nvSpPr>
        <p:spPr>
          <a:xfrm>
            <a:off x="5932615" y="5267345"/>
            <a:ext cx="9893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am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424F682-F028-4DEE-BB4F-8C379AF8983F}"/>
              </a:ext>
            </a:extLst>
          </p:cNvPr>
          <p:cNvSpPr/>
          <p:nvPr/>
        </p:nvSpPr>
        <p:spPr>
          <a:xfrm>
            <a:off x="5926317" y="5967593"/>
            <a:ext cx="1003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AAE936-D1B2-4E20-9099-E610CC44DC41}"/>
              </a:ext>
            </a:extLst>
          </p:cNvPr>
          <p:cNvSpPr/>
          <p:nvPr/>
        </p:nvSpPr>
        <p:spPr>
          <a:xfrm>
            <a:off x="5940048" y="2391808"/>
            <a:ext cx="22708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427532" y="2793130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309213" y="4607181"/>
            <a:ext cx="196239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angry.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with Ali.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348584" y="2525705"/>
            <a:ext cx="17302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everyday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at home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C78E7A-F186-4106-BA9D-C45F572623A7}"/>
              </a:ext>
            </a:extLst>
          </p:cNvPr>
          <p:cNvSpPr/>
          <p:nvPr/>
        </p:nvSpPr>
        <p:spPr>
          <a:xfrm>
            <a:off x="4243532" y="3023294"/>
            <a:ext cx="14638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does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40777F-C6FB-4A71-8497-B3436BAB333D}"/>
              </a:ext>
            </a:extLst>
          </p:cNvPr>
          <p:cNvSpPr/>
          <p:nvPr/>
        </p:nvSpPr>
        <p:spPr>
          <a:xfrm>
            <a:off x="6425796" y="2891816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1ABF4-B506-4E82-9B48-9F5F334F10F9}"/>
              </a:ext>
            </a:extLst>
          </p:cNvPr>
          <p:cNvSpPr/>
          <p:nvPr/>
        </p:nvSpPr>
        <p:spPr>
          <a:xfrm>
            <a:off x="4798020" y="3515988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0DB5C-5F2D-4449-A491-698513AFC6C4}"/>
              </a:ext>
            </a:extLst>
          </p:cNvPr>
          <p:cNvSpPr/>
          <p:nvPr/>
        </p:nvSpPr>
        <p:spPr>
          <a:xfrm>
            <a:off x="6291718" y="3404893"/>
            <a:ext cx="18075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BD1375-D38C-4642-9127-DB5E14497129}"/>
              </a:ext>
            </a:extLst>
          </p:cNvPr>
          <p:cNvSpPr/>
          <p:nvPr/>
        </p:nvSpPr>
        <p:spPr>
          <a:xfrm>
            <a:off x="4584350" y="3983897"/>
            <a:ext cx="10935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459E65-B5BD-4DB2-93EF-8D89C518E8F2}"/>
              </a:ext>
            </a:extLst>
          </p:cNvPr>
          <p:cNvSpPr/>
          <p:nvPr/>
        </p:nvSpPr>
        <p:spPr>
          <a:xfrm>
            <a:off x="6441467" y="3894838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E64627-1CA9-4EDF-90CD-0F1D8C22287F}"/>
              </a:ext>
            </a:extLst>
          </p:cNvPr>
          <p:cNvSpPr/>
          <p:nvPr/>
        </p:nvSpPr>
        <p:spPr>
          <a:xfrm>
            <a:off x="4713081" y="4637958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FE6C71-3304-47EA-A83A-A174E4133B40}"/>
              </a:ext>
            </a:extLst>
          </p:cNvPr>
          <p:cNvSpPr/>
          <p:nvPr/>
        </p:nvSpPr>
        <p:spPr>
          <a:xfrm>
            <a:off x="4685524" y="532528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DFBA9E-EE38-4717-911D-54047B8344F1}"/>
              </a:ext>
            </a:extLst>
          </p:cNvPr>
          <p:cNvSpPr/>
          <p:nvPr/>
        </p:nvSpPr>
        <p:spPr>
          <a:xfrm>
            <a:off x="4671623" y="6015773"/>
            <a:ext cx="5274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FBB49D-7BBF-4ADE-BB64-CF10D52F98CF}"/>
              </a:ext>
            </a:extLst>
          </p:cNvPr>
          <p:cNvSpPr/>
          <p:nvPr/>
        </p:nvSpPr>
        <p:spPr>
          <a:xfrm>
            <a:off x="6995143" y="4589184"/>
            <a:ext cx="9172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02D1ACC-6E34-40E6-8BA8-F7EDB0ADF024}"/>
              </a:ext>
            </a:extLst>
          </p:cNvPr>
          <p:cNvSpPr/>
          <p:nvPr/>
        </p:nvSpPr>
        <p:spPr>
          <a:xfrm>
            <a:off x="6898073" y="5272551"/>
            <a:ext cx="12933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’m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09273B8-C770-4704-BA64-958B6AD5EEFF}"/>
              </a:ext>
            </a:extLst>
          </p:cNvPr>
          <p:cNvSpPr/>
          <p:nvPr/>
        </p:nvSpPr>
        <p:spPr>
          <a:xfrm>
            <a:off x="6861545" y="5955855"/>
            <a:ext cx="12027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117718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5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"/>
                            </p:stCondLst>
                            <p:childTnLst>
                              <p:par>
                                <p:cTn id="103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"/>
                            </p:stCondLst>
                            <p:childTnLst>
                              <p:par>
                                <p:cTn id="11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"/>
                            </p:stCondLst>
                            <p:childTnLst>
                              <p:par>
                                <p:cTn id="15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"/>
                            </p:stCondLst>
                            <p:childTnLst>
                              <p:par>
                                <p:cTn id="16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50"/>
                            </p:stCondLst>
                            <p:childTnLst>
                              <p:par>
                                <p:cTn id="1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50"/>
                            </p:stCondLst>
                            <p:childTnLst>
                              <p:par>
                                <p:cTn id="1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30" grpId="0"/>
      <p:bldP spid="34" grpId="0"/>
      <p:bldP spid="44" grpId="0"/>
      <p:bldP spid="45" grpId="0"/>
      <p:bldP spid="46" grpId="0"/>
      <p:bldP spid="47" grpId="0"/>
      <p:bldP spid="48" grpId="0"/>
      <p:bldP spid="50" grpId="0"/>
      <p:bldP spid="52" grpId="0"/>
      <p:bldP spid="53" grpId="0"/>
      <p:bldP spid="56" grpId="0"/>
      <p:bldP spid="57" grpId="0"/>
      <p:bldP spid="58" grpId="0"/>
      <p:bldP spid="33" grpId="0"/>
      <p:bldP spid="35" grpId="0"/>
      <p:bldP spid="36" grpId="0"/>
      <p:bldP spid="37" grpId="0"/>
      <p:bldP spid="38" grpId="0"/>
      <p:bldP spid="39" grpId="0"/>
      <p:bldP spid="32" grpId="0"/>
      <p:bldP spid="40" grpId="0"/>
      <p:bldP spid="41" grpId="0"/>
      <p:bldP spid="42" grpId="0"/>
      <p:bldP spid="43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B3C197-F81D-4D6C-99C9-E71AB717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568" y="778321"/>
            <a:ext cx="8731997" cy="27312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3- Simple Present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(All Verbs)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-7090" y="837916"/>
          <a:ext cx="12186329" cy="5956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4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130057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839431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262609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8474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81013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027590"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With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(Normal) </a:t>
                      </a:r>
                      <a:r>
                        <a:rPr lang="en-US" sz="3200" dirty="0"/>
                        <a:t>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975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37653658"/>
                  </a:ext>
                </a:extLst>
              </a:tr>
              <a:tr h="72406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404463"/>
                  </a:ext>
                </a:extLst>
              </a:tr>
              <a:tr h="697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61209974"/>
                  </a:ext>
                </a:extLst>
              </a:tr>
              <a:tr h="6973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73200"/>
                  </a:ext>
                </a:extLst>
              </a:tr>
              <a:tr h="1024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(Modal)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08486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787278" y="637979"/>
            <a:ext cx="62068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305784" y="722140"/>
            <a:ext cx="141198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7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03001" y="825823"/>
            <a:ext cx="13181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801985" y="896345"/>
            <a:ext cx="9140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212737" y="769579"/>
            <a:ext cx="20707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64A706-E980-4790-BAB9-CFA3C0763307}"/>
              </a:ext>
            </a:extLst>
          </p:cNvPr>
          <p:cNvSpPr/>
          <p:nvPr/>
        </p:nvSpPr>
        <p:spPr>
          <a:xfrm>
            <a:off x="2127505" y="1778258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E35C94-77D1-4865-B424-E6CE5BFBE7C3}"/>
              </a:ext>
            </a:extLst>
          </p:cNvPr>
          <p:cNvSpPr/>
          <p:nvPr/>
        </p:nvSpPr>
        <p:spPr>
          <a:xfrm>
            <a:off x="2007977" y="2683760"/>
            <a:ext cx="212160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40906-C07C-4502-ADCF-FF326A8DFAEA}"/>
              </a:ext>
            </a:extLst>
          </p:cNvPr>
          <p:cNvSpPr/>
          <p:nvPr/>
        </p:nvSpPr>
        <p:spPr>
          <a:xfrm>
            <a:off x="2137261" y="3767200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17C9AB4-EE4C-476D-880B-6899C55AF41D}"/>
              </a:ext>
            </a:extLst>
          </p:cNvPr>
          <p:cNvSpPr/>
          <p:nvPr/>
        </p:nvSpPr>
        <p:spPr>
          <a:xfrm>
            <a:off x="2966043" y="4427365"/>
            <a:ext cx="2936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0448B0-EDFA-41DF-B42B-9C0368D6F47D}"/>
              </a:ext>
            </a:extLst>
          </p:cNvPr>
          <p:cNvSpPr/>
          <p:nvPr/>
        </p:nvSpPr>
        <p:spPr>
          <a:xfrm>
            <a:off x="1983651" y="5175792"/>
            <a:ext cx="2121606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494529" y="1987655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309213" y="3767209"/>
            <a:ext cx="196239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angry.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with Ali.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396189" y="1939906"/>
            <a:ext cx="17302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everyday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at home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10316F0-144B-4854-89F3-944C763C4A82}"/>
              </a:ext>
            </a:extLst>
          </p:cNvPr>
          <p:cNvSpPr/>
          <p:nvPr/>
        </p:nvSpPr>
        <p:spPr>
          <a:xfrm>
            <a:off x="1933104" y="5826434"/>
            <a:ext cx="2196947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 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We, They, You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E4AA3C-2518-4968-9527-B1D97CC1C434}"/>
              </a:ext>
            </a:extLst>
          </p:cNvPr>
          <p:cNvSpPr/>
          <p:nvPr/>
        </p:nvSpPr>
        <p:spPr>
          <a:xfrm>
            <a:off x="4015030" y="5822207"/>
            <a:ext cx="199349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can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must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may</a:t>
            </a:r>
            <a:endParaRPr kumimoji="0" lang="en-US" sz="2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B280388-F597-4E20-83D6-BE5EAAF6921F}"/>
              </a:ext>
            </a:extLst>
          </p:cNvPr>
          <p:cNvSpPr/>
          <p:nvPr/>
        </p:nvSpPr>
        <p:spPr>
          <a:xfrm>
            <a:off x="4313728" y="6209430"/>
            <a:ext cx="15111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 /..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6B45C8C-C2D7-4CBB-9378-7BA9750F73F3}"/>
              </a:ext>
            </a:extLst>
          </p:cNvPr>
          <p:cNvSpPr/>
          <p:nvPr/>
        </p:nvSpPr>
        <p:spPr>
          <a:xfrm>
            <a:off x="6337823" y="5902756"/>
            <a:ext cx="14485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swim.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BA4D185-901B-4608-8FFD-8FC4B0F69AB5}"/>
              </a:ext>
            </a:extLst>
          </p:cNvPr>
          <p:cNvSpPr/>
          <p:nvPr/>
        </p:nvSpPr>
        <p:spPr>
          <a:xfrm>
            <a:off x="10357304" y="5716987"/>
            <a:ext cx="173028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 open water.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C52A5D3-098B-4BA1-ACD8-E7E7D2055034}"/>
              </a:ext>
            </a:extLst>
          </p:cNvPr>
          <p:cNvSpPr/>
          <p:nvPr/>
        </p:nvSpPr>
        <p:spPr>
          <a:xfrm>
            <a:off x="4683146" y="164211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5DFD8EF-3DEA-426A-B0CE-57FBCA6CF9D2}"/>
              </a:ext>
            </a:extLst>
          </p:cNvPr>
          <p:cNvSpPr/>
          <p:nvPr/>
        </p:nvSpPr>
        <p:spPr>
          <a:xfrm>
            <a:off x="5967115" y="3696357"/>
            <a:ext cx="7184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E55CCD6-E6AA-4E54-BF32-F5A2EC6E7D49}"/>
              </a:ext>
            </a:extLst>
          </p:cNvPr>
          <p:cNvSpPr/>
          <p:nvPr/>
        </p:nvSpPr>
        <p:spPr>
          <a:xfrm>
            <a:off x="5973413" y="4396605"/>
            <a:ext cx="9893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am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F9A22E7-9627-4209-AEC5-963A44044933}"/>
              </a:ext>
            </a:extLst>
          </p:cNvPr>
          <p:cNvSpPr/>
          <p:nvPr/>
        </p:nvSpPr>
        <p:spPr>
          <a:xfrm>
            <a:off x="5967115" y="5096853"/>
            <a:ext cx="1003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1F6C319-DF21-4269-A639-ACE35D432974}"/>
              </a:ext>
            </a:extLst>
          </p:cNvPr>
          <p:cNvSpPr/>
          <p:nvPr/>
        </p:nvSpPr>
        <p:spPr>
          <a:xfrm>
            <a:off x="5980846" y="1521068"/>
            <a:ext cx="22708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BE1B611-3F40-4F16-9783-71CD6CF1337D}"/>
              </a:ext>
            </a:extLst>
          </p:cNvPr>
          <p:cNvSpPr/>
          <p:nvPr/>
        </p:nvSpPr>
        <p:spPr>
          <a:xfrm>
            <a:off x="4284330" y="2152554"/>
            <a:ext cx="14638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does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D335B6D-0C5C-4EC1-BBC5-EFAFC2770CDF}"/>
              </a:ext>
            </a:extLst>
          </p:cNvPr>
          <p:cNvSpPr/>
          <p:nvPr/>
        </p:nvSpPr>
        <p:spPr>
          <a:xfrm>
            <a:off x="6466594" y="2021076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EDC548-DD4B-4B71-A553-C044A678D002}"/>
              </a:ext>
            </a:extLst>
          </p:cNvPr>
          <p:cNvSpPr/>
          <p:nvPr/>
        </p:nvSpPr>
        <p:spPr>
          <a:xfrm>
            <a:off x="4838818" y="2645248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53C4325-2D93-4830-9AC7-3310CF0581A8}"/>
              </a:ext>
            </a:extLst>
          </p:cNvPr>
          <p:cNvSpPr/>
          <p:nvPr/>
        </p:nvSpPr>
        <p:spPr>
          <a:xfrm>
            <a:off x="6332516" y="2534153"/>
            <a:ext cx="18075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37AD979-668B-427B-BCC0-2FF5847A0F8E}"/>
              </a:ext>
            </a:extLst>
          </p:cNvPr>
          <p:cNvSpPr/>
          <p:nvPr/>
        </p:nvSpPr>
        <p:spPr>
          <a:xfrm>
            <a:off x="4625148" y="3113157"/>
            <a:ext cx="10935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35D6F00-A40B-4458-A026-A9D3418B9EB0}"/>
              </a:ext>
            </a:extLst>
          </p:cNvPr>
          <p:cNvSpPr/>
          <p:nvPr/>
        </p:nvSpPr>
        <p:spPr>
          <a:xfrm>
            <a:off x="6482265" y="3024098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35F385-067B-4C2B-B092-5CBF66D08845}"/>
              </a:ext>
            </a:extLst>
          </p:cNvPr>
          <p:cNvSpPr/>
          <p:nvPr/>
        </p:nvSpPr>
        <p:spPr>
          <a:xfrm>
            <a:off x="4753879" y="3767218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8255E15-73A5-4F76-8ADC-94BDCBD38EC2}"/>
              </a:ext>
            </a:extLst>
          </p:cNvPr>
          <p:cNvSpPr/>
          <p:nvPr/>
        </p:nvSpPr>
        <p:spPr>
          <a:xfrm>
            <a:off x="4726322" y="445454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52FADB0-99BE-4F67-9109-31F97FB314DE}"/>
              </a:ext>
            </a:extLst>
          </p:cNvPr>
          <p:cNvSpPr/>
          <p:nvPr/>
        </p:nvSpPr>
        <p:spPr>
          <a:xfrm>
            <a:off x="4712421" y="5145033"/>
            <a:ext cx="5274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3488396-389D-48A6-AA42-8BB21FCA3E3E}"/>
              </a:ext>
            </a:extLst>
          </p:cNvPr>
          <p:cNvSpPr/>
          <p:nvPr/>
        </p:nvSpPr>
        <p:spPr>
          <a:xfrm>
            <a:off x="7035941" y="3718444"/>
            <a:ext cx="9172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CAC8B66-B6EC-4113-BDF3-9ED283959D11}"/>
              </a:ext>
            </a:extLst>
          </p:cNvPr>
          <p:cNvSpPr/>
          <p:nvPr/>
        </p:nvSpPr>
        <p:spPr>
          <a:xfrm>
            <a:off x="6938871" y="4401811"/>
            <a:ext cx="12933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’m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CF56192-4660-44CD-999F-E4BB30ECC43C}"/>
              </a:ext>
            </a:extLst>
          </p:cNvPr>
          <p:cNvSpPr/>
          <p:nvPr/>
        </p:nvSpPr>
        <p:spPr>
          <a:xfrm>
            <a:off x="6902343" y="5085115"/>
            <a:ext cx="12027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278728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5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"/>
                            </p:stCondLst>
                            <p:childTnLst>
                              <p:par>
                                <p:cTn id="16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50"/>
                            </p:stCondLst>
                            <p:childTnLst>
                              <p:par>
                                <p:cTn id="17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0"/>
                            </p:stCondLst>
                            <p:childTnLst>
                              <p:par>
                                <p:cTn id="18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50"/>
                            </p:stCondLst>
                            <p:childTnLst>
                              <p:par>
                                <p:cTn id="19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50"/>
                            </p:stCondLst>
                            <p:childTnLst>
                              <p:par>
                                <p:cTn id="2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50"/>
                            </p:stCondLst>
                            <p:childTnLst>
                              <p:par>
                                <p:cTn id="2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30" grpId="0"/>
      <p:bldP spid="34" grpId="0"/>
      <p:bldP spid="44" grpId="0"/>
      <p:bldP spid="45" grpId="0"/>
      <p:bldP spid="46" grpId="0"/>
      <p:bldP spid="56" grpId="0"/>
      <p:bldP spid="57" grpId="0"/>
      <p:bldP spid="58" grpId="0"/>
      <p:bldP spid="42" grpId="0"/>
      <p:bldP spid="43" grpId="0"/>
      <p:bldP spid="49" grpId="0"/>
      <p:bldP spid="51" grpId="0"/>
      <p:bldP spid="54" grpId="0"/>
      <p:bldP spid="55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2518117" cy="584775"/>
          </a:xfrm>
          <a:prstGeom prst="rect">
            <a:avLst/>
          </a:prstGeom>
          <a:solidFill>
            <a:srgbClr val="D6009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Remember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4232E6-E7BE-4E6A-9397-FED9CBB130D6}"/>
              </a:ext>
            </a:extLst>
          </p:cNvPr>
          <p:cNvSpPr/>
          <p:nvPr/>
        </p:nvSpPr>
        <p:spPr>
          <a:xfrm>
            <a:off x="127590" y="1053474"/>
            <a:ext cx="1125987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following verbs are often used in the Simple present: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(believe, forget, hear, know, like, love, need, prefer, remember, see, understand, want)</a:t>
            </a:r>
          </a:p>
        </p:txBody>
      </p:sp>
    </p:spTree>
    <p:extLst>
      <p:ext uri="{BB962C8B-B14F-4D97-AF65-F5344CB8AC3E}">
        <p14:creationId xmlns:p14="http://schemas.microsoft.com/office/powerpoint/2010/main" val="350527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788177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326356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01575"/>
              </p:ext>
            </p:extLst>
          </p:nvPr>
        </p:nvGraphicFramePr>
        <p:xfrm>
          <a:off x="10681812" y="455572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900354" y="158190"/>
            <a:ext cx="1039129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are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846098"/>
              </p:ext>
            </p:extLst>
          </p:nvPr>
        </p:nvGraphicFramePr>
        <p:xfrm>
          <a:off x="3270554" y="2492742"/>
          <a:ext cx="169516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69516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Players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55991"/>
              </p:ext>
            </p:extLst>
          </p:nvPr>
        </p:nvGraphicFramePr>
        <p:xfrm>
          <a:off x="5110268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766287"/>
              </p:ext>
            </p:extLst>
          </p:nvPr>
        </p:nvGraphicFramePr>
        <p:xfrm>
          <a:off x="6656435" y="2492742"/>
          <a:ext cx="373532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373532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 the plane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313087"/>
              </p:ext>
            </p:extLst>
          </p:nvPr>
        </p:nvGraphicFramePr>
        <p:xfrm>
          <a:off x="3330508" y="3547702"/>
          <a:ext cx="167697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67697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layers</a:t>
                      </a:r>
                      <a:endParaRPr lang="en-US" sz="24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055207"/>
              </p:ext>
            </p:extLst>
          </p:nvPr>
        </p:nvGraphicFramePr>
        <p:xfrm>
          <a:off x="5190975" y="353295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27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69463"/>
              </p:ext>
            </p:extLst>
          </p:nvPr>
        </p:nvGraphicFramePr>
        <p:xfrm>
          <a:off x="6807830" y="3520904"/>
          <a:ext cx="360885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360885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 the plane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847341"/>
              </p:ext>
            </p:extLst>
          </p:nvPr>
        </p:nvGraphicFramePr>
        <p:xfrm>
          <a:off x="10675906" y="356437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053480"/>
              </p:ext>
            </p:extLst>
          </p:nvPr>
        </p:nvGraphicFramePr>
        <p:xfrm>
          <a:off x="10735860" y="353193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566651"/>
              </p:ext>
            </p:extLst>
          </p:nvPr>
        </p:nvGraphicFramePr>
        <p:xfrm>
          <a:off x="3306667" y="4581927"/>
          <a:ext cx="167697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67697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layers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551036"/>
              </p:ext>
            </p:extLst>
          </p:nvPr>
        </p:nvGraphicFramePr>
        <p:xfrm>
          <a:off x="5712113" y="4587146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825243"/>
              </p:ext>
            </p:extLst>
          </p:nvPr>
        </p:nvGraphicFramePr>
        <p:xfrm>
          <a:off x="7081090" y="4545058"/>
          <a:ext cx="360885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360885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 the plane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913120"/>
              </p:ext>
            </p:extLst>
          </p:nvPr>
        </p:nvGraphicFramePr>
        <p:xfrm>
          <a:off x="10749897" y="45573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35334"/>
              </p:ext>
            </p:extLst>
          </p:nvPr>
        </p:nvGraphicFramePr>
        <p:xfrm>
          <a:off x="5089263" y="4589875"/>
          <a:ext cx="1724660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724660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Where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52688692-37CE-4A4C-ADBC-A2950F8BD0FF}"/>
              </a:ext>
            </a:extLst>
          </p:cNvPr>
          <p:cNvSpPr/>
          <p:nvPr/>
        </p:nvSpPr>
        <p:spPr>
          <a:xfrm>
            <a:off x="6590806" y="617326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C21AB84-9F88-41FC-BEA5-A0CA2B5D05C1}"/>
              </a:ext>
            </a:extLst>
          </p:cNvPr>
          <p:cNvSpPr/>
          <p:nvPr/>
        </p:nvSpPr>
        <p:spPr>
          <a:xfrm>
            <a:off x="3703883" y="755465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DA3ACC-FD40-4C8B-8927-84F0FB389F61}"/>
              </a:ext>
            </a:extLst>
          </p:cNvPr>
          <p:cNvSpPr/>
          <p:nvPr/>
        </p:nvSpPr>
        <p:spPr>
          <a:xfrm>
            <a:off x="5908389" y="832769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endParaRPr kumimoji="0" lang="en-US" sz="4400" i="0" u="none" strike="noStrike" kern="120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8082422-0890-4B7B-BB38-FA80D267D994}"/>
              </a:ext>
            </a:extLst>
          </p:cNvPr>
          <p:cNvSpPr/>
          <p:nvPr/>
        </p:nvSpPr>
        <p:spPr>
          <a:xfrm>
            <a:off x="9883626" y="732450"/>
            <a:ext cx="22312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Place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B793339-3994-47D1-895D-D16952E975CD}"/>
              </a:ext>
            </a:extLst>
          </p:cNvPr>
          <p:cNvSpPr/>
          <p:nvPr/>
        </p:nvSpPr>
        <p:spPr>
          <a:xfrm>
            <a:off x="9535614" y="647744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1520C8-2EC1-4EE1-AF46-2383F06172B2}"/>
              </a:ext>
            </a:extLst>
          </p:cNvPr>
          <p:cNvSpPr/>
          <p:nvPr/>
        </p:nvSpPr>
        <p:spPr>
          <a:xfrm>
            <a:off x="5340072" y="955520"/>
            <a:ext cx="11366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872520F-4A99-48F5-A034-74EFEC18EDC6}"/>
              </a:ext>
            </a:extLst>
          </p:cNvPr>
          <p:cNvSpPr/>
          <p:nvPr/>
        </p:nvSpPr>
        <p:spPr>
          <a:xfrm>
            <a:off x="7286380" y="706039"/>
            <a:ext cx="24228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is</a:t>
            </a:r>
            <a:r>
              <a:rPr kumimoji="0" lang="en-US" sz="3200" i="0" u="none" strike="noStrike" kern="1200" normalizeH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/</a:t>
            </a:r>
            <a:r>
              <a:rPr lang="en-US" sz="32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</a:t>
            </a:r>
            <a:r>
              <a:rPr lang="en-US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am</a:t>
            </a:r>
            <a:r>
              <a:rPr lang="en-US" sz="32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en-US" sz="480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are</a:t>
            </a:r>
            <a:r>
              <a:rPr lang="en-US" sz="320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kumimoji="0" lang="en-US" sz="32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1C9D2E-4046-4A3C-A825-C91E9F317081}"/>
              </a:ext>
            </a:extLst>
          </p:cNvPr>
          <p:cNvSpPr/>
          <p:nvPr/>
        </p:nvSpPr>
        <p:spPr>
          <a:xfrm>
            <a:off x="4644048" y="61732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502F67-220F-4FB9-8F32-080993D59D4D}"/>
              </a:ext>
            </a:extLst>
          </p:cNvPr>
          <p:cNvSpPr/>
          <p:nvPr/>
        </p:nvSpPr>
        <p:spPr>
          <a:xfrm>
            <a:off x="150482" y="754071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A1B089A8-949F-46FE-B43D-6EB649BA5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840420"/>
              </p:ext>
            </p:extLst>
          </p:nvPr>
        </p:nvGraphicFramePr>
        <p:xfrm>
          <a:off x="10675903" y="574947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ABDB0EF6-772F-4C57-9971-C9C4B10D6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49469"/>
              </p:ext>
            </p:extLst>
          </p:nvPr>
        </p:nvGraphicFramePr>
        <p:xfrm>
          <a:off x="3482403" y="5515543"/>
          <a:ext cx="1203405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layers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8A709841-CC95-4CC9-B786-A5E9D0AD6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840948"/>
              </p:ext>
            </p:extLst>
          </p:nvPr>
        </p:nvGraphicFramePr>
        <p:xfrm>
          <a:off x="5226909" y="573751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F5AA2C1E-22AA-44C9-B998-1BBC724D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623310"/>
              </p:ext>
            </p:extLst>
          </p:nvPr>
        </p:nvGraphicFramePr>
        <p:xfrm>
          <a:off x="7081090" y="5748941"/>
          <a:ext cx="3463067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3463067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 the plane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C607DB92-01C9-4929-AA54-27F181D99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959061"/>
              </p:ext>
            </p:extLst>
          </p:nvPr>
        </p:nvGraphicFramePr>
        <p:xfrm>
          <a:off x="10675903" y="576170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C57C59E3-2724-4230-B249-6861321D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146181"/>
              </p:ext>
            </p:extLst>
          </p:nvPr>
        </p:nvGraphicFramePr>
        <p:xfrm>
          <a:off x="3383893" y="5727467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35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60"/>
                            </p:stCondLst>
                            <p:childTnLst>
                              <p:par>
                                <p:cTn id="10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60"/>
                            </p:stCondLst>
                            <p:childTnLst>
                              <p:par>
                                <p:cTn id="22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14271 0.00185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0.00324 L -0.19869 -0.00023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5" y="-18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39818 -0.0125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09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-4.44444E-6 L -0.14766 0.00024 " pathEditMode="relative" rAng="0" ptsTypes="AA">
                                      <p:cBhvr>
                                        <p:cTn id="8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185 2.22222E-6 L 0.11263 -0.00347 " pathEditMode="relative" rAng="0" ptsTypes="AA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45833E-6 1.85185E-6 L -0.21224 -0.00093 " pathEditMode="relative" rAng="0" ptsTypes="AA">
                                      <p:cBhvr>
                                        <p:cTn id="1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12" y="-46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539 0.00023 L 0.11823 0.00023 " pathEditMode="relative" rAng="0" ptsTypes="AA">
                                      <p:cBhvr>
                                        <p:cTn id="1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6250"/>
                            </p:stCondLst>
                            <p:childTnLst>
                              <p:par>
                                <p:cTn id="145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9 0.00023 L 0.46016 0.00533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250"/>
                            </p:stCondLst>
                            <p:childTnLst>
                              <p:par>
                                <p:cTn id="148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45833E-6 1.85185E-6 L 0.1543 -0.00093 " pathEditMode="relative" rAng="0" ptsTypes="AA">
                                      <p:cBhvr>
                                        <p:cTn id="1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000"/>
                            </p:stCondLst>
                            <p:childTnLst>
                              <p:par>
                                <p:cTn id="1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500"/>
                            </p:stCondLst>
                            <p:childTnLst>
                              <p:par>
                                <p:cTn id="156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50"/>
                            </p:stCondLst>
                            <p:childTnLst>
                              <p:par>
                                <p:cTn id="1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250"/>
                            </p:stCondLst>
                            <p:childTnLst>
                              <p:par>
                                <p:cTn id="172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1" presetClass="exit" presetSubtype="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000"/>
                            </p:stCondLst>
                            <p:childTnLst>
                              <p:par>
                                <p:cTn id="197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000"/>
                            </p:stCondLst>
                            <p:childTnLst>
                              <p:par>
                                <p:cTn id="20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4000"/>
                            </p:stCondLst>
                            <p:childTnLst>
                              <p:par>
                                <p:cTn id="20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3" grpId="2"/>
      <p:bldP spid="34" grpId="0"/>
      <p:bldP spid="37" grpId="0"/>
      <p:bldP spid="45" grpId="0" build="allAtOnce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12297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963140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605928" y="126362"/>
            <a:ext cx="1116008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does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5908389" y="832769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endParaRPr kumimoji="0" lang="en-US" sz="4400" i="0" u="none" strike="noStrike" kern="120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9406261" y="834248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893364" y="675508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80661" y="1046036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/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endParaRPr lang="en-US" sz="3200" strike="sng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/>
        </p:nvGraphicFramePr>
        <p:xfrm>
          <a:off x="6656203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620723"/>
              </p:ext>
            </p:extLst>
          </p:nvPr>
        </p:nvGraphicFramePr>
        <p:xfrm>
          <a:off x="3288743" y="343216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584668"/>
              </p:ext>
            </p:extLst>
          </p:nvPr>
        </p:nvGraphicFramePr>
        <p:xfrm>
          <a:off x="5021523" y="342310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04779"/>
              </p:ext>
            </p:extLst>
          </p:nvPr>
        </p:nvGraphicFramePr>
        <p:xfrm>
          <a:off x="6674392" y="342467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44236"/>
              </p:ext>
            </p:extLst>
          </p:nvPr>
        </p:nvGraphicFramePr>
        <p:xfrm>
          <a:off x="8305954" y="343217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714995"/>
              </p:ext>
            </p:extLst>
          </p:nvPr>
        </p:nvGraphicFramePr>
        <p:xfrm>
          <a:off x="10675906" y="343216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27599"/>
              </p:ext>
            </p:extLst>
          </p:nvPr>
        </p:nvGraphicFramePr>
        <p:xfrm>
          <a:off x="10683259" y="3439956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65DE67A-C68E-4F15-B9F3-C835F6418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258657"/>
              </p:ext>
            </p:extLst>
          </p:nvPr>
        </p:nvGraphicFramePr>
        <p:xfrm>
          <a:off x="3304268" y="341630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oes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CFEC1CDB-6E53-4399-84CB-16BF1FABB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305651"/>
              </p:ext>
            </p:extLst>
          </p:nvPr>
        </p:nvGraphicFramePr>
        <p:xfrm>
          <a:off x="6688553" y="342467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8764E0C3-5CC4-47F7-9EB7-269F9EDBE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91005"/>
              </p:ext>
            </p:extLst>
          </p:nvPr>
        </p:nvGraphicFramePr>
        <p:xfrm>
          <a:off x="10694094" y="457975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1F0FD0E-1993-48A1-B13F-304F77528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193510"/>
              </p:ext>
            </p:extLst>
          </p:nvPr>
        </p:nvGraphicFramePr>
        <p:xfrm>
          <a:off x="3468015" y="455317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F474708F-0F99-43A2-8266-D86DD853D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252460"/>
              </p:ext>
            </p:extLst>
          </p:nvPr>
        </p:nvGraphicFramePr>
        <p:xfrm>
          <a:off x="5070790" y="45648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endParaRPr lang="en-US" sz="3200" strike="sngStrik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B98D568-0108-45B8-924C-87F137397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493664"/>
              </p:ext>
            </p:extLst>
          </p:nvPr>
        </p:nvGraphicFramePr>
        <p:xfrm>
          <a:off x="6597401" y="458461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B1E4864F-2F8F-42EB-B359-32787FC87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358585"/>
              </p:ext>
            </p:extLst>
          </p:nvPr>
        </p:nvGraphicFramePr>
        <p:xfrm>
          <a:off x="8356345" y="4590774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0E4BEF8-8D7D-4694-9E63-2CA63625A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051740"/>
              </p:ext>
            </p:extLst>
          </p:nvPr>
        </p:nvGraphicFramePr>
        <p:xfrm>
          <a:off x="10694093" y="4581194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190BF593-C381-4A2E-93ED-881EDD201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935816"/>
              </p:ext>
            </p:extLst>
          </p:nvPr>
        </p:nvGraphicFramePr>
        <p:xfrm>
          <a:off x="3474929" y="455744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61215B25-B0FA-438E-BFFC-A2F92901C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664692"/>
              </p:ext>
            </p:extLst>
          </p:nvPr>
        </p:nvGraphicFramePr>
        <p:xfrm>
          <a:off x="3517097" y="4582684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C22DD5D-5A4D-4F20-89C2-950778E0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734825"/>
              </p:ext>
            </p:extLst>
          </p:nvPr>
        </p:nvGraphicFramePr>
        <p:xfrm>
          <a:off x="6597243" y="460101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F5F07783-1ADA-4055-8B1A-F15831A165EF}"/>
              </a:ext>
            </a:extLst>
          </p:cNvPr>
          <p:cNvSpPr/>
          <p:nvPr/>
        </p:nvSpPr>
        <p:spPr>
          <a:xfrm>
            <a:off x="5951817" y="820529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V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(-s)</a:t>
            </a:r>
            <a:r>
              <a:rPr kumimoji="0" lang="en-US" sz="4400" i="0" u="none" strike="noStrike" kern="1200" normalizeH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/</a:t>
            </a:r>
            <a:r>
              <a:rPr lang="en-US" sz="4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</a:t>
            </a:r>
            <a:r>
              <a:rPr lang="en-US" sz="6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V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(1)</a:t>
            </a:r>
            <a:endParaRPr kumimoji="0" lang="en-US" sz="44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EB9286B-3E4A-4004-9408-3C276AEE3866}"/>
              </a:ext>
            </a:extLst>
          </p:cNvPr>
          <p:cNvSpPr/>
          <p:nvPr/>
        </p:nvSpPr>
        <p:spPr>
          <a:xfrm>
            <a:off x="1299783" y="1029786"/>
            <a:ext cx="22835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does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do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6956868-4FF9-4198-B83E-8A7078FA8723}"/>
              </a:ext>
            </a:extLst>
          </p:cNvPr>
          <p:cNvSpPr/>
          <p:nvPr/>
        </p:nvSpPr>
        <p:spPr>
          <a:xfrm>
            <a:off x="6597243" y="762287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(1)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0B228E34-53D2-4C5D-B995-181886380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516984"/>
              </p:ext>
            </p:extLst>
          </p:nvPr>
        </p:nvGraphicFramePr>
        <p:xfrm>
          <a:off x="3301872" y="573664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7DA51BCE-C90E-4511-BD63-335EFDC60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482857"/>
              </p:ext>
            </p:extLst>
          </p:nvPr>
        </p:nvGraphicFramePr>
        <p:xfrm>
          <a:off x="5021523" y="573664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AB686466-9024-4F33-B153-64EE6AAC5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976070"/>
              </p:ext>
            </p:extLst>
          </p:nvPr>
        </p:nvGraphicFramePr>
        <p:xfrm>
          <a:off x="6674392" y="573821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12D08767-A50E-4FFF-8784-73C5ACF4C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438188"/>
              </p:ext>
            </p:extLst>
          </p:nvPr>
        </p:nvGraphicFramePr>
        <p:xfrm>
          <a:off x="8416123" y="5742053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sandwich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819EDB8A-A3E5-44CD-8D55-C4A6A2305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684711"/>
              </p:ext>
            </p:extLst>
          </p:nvPr>
        </p:nvGraphicFramePr>
        <p:xfrm>
          <a:off x="10673509" y="574205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682D96A3-81B4-4F28-B29E-9030B3242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837873"/>
              </p:ext>
            </p:extLst>
          </p:nvPr>
        </p:nvGraphicFramePr>
        <p:xfrm>
          <a:off x="10673508" y="5749844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5DE34147-75E5-43E5-8C76-B70F98504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69187"/>
              </p:ext>
            </p:extLst>
          </p:nvPr>
        </p:nvGraphicFramePr>
        <p:xfrm>
          <a:off x="3416018" y="5721339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61" name="Rectangle 60">
            <a:extLst>
              <a:ext uri="{FF2B5EF4-FFF2-40B4-BE49-F238E27FC236}">
                <a16:creationId xmlns:a16="http://schemas.microsoft.com/office/drawing/2014/main" id="{4BC8D0F6-1337-4D4C-9D84-CDC9C8461AD9}"/>
              </a:ext>
            </a:extLst>
          </p:cNvPr>
          <p:cNvSpPr/>
          <p:nvPr/>
        </p:nvSpPr>
        <p:spPr>
          <a:xfrm>
            <a:off x="5826087" y="823592"/>
            <a:ext cx="3195534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V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(-s)</a:t>
            </a:r>
            <a:r>
              <a:rPr kumimoji="0" lang="en-US" sz="4400" i="0" u="none" strike="noStrike" kern="1200" normalizeH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/</a:t>
            </a:r>
            <a:r>
              <a:rPr lang="en-US" sz="4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</a:t>
            </a:r>
            <a:r>
              <a:rPr lang="en-US" sz="6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V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(1)</a:t>
            </a:r>
            <a:endParaRPr kumimoji="0" lang="en-US" sz="44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FE10B43-ABE5-4EE5-AB36-425D99F49711}"/>
              </a:ext>
            </a:extLst>
          </p:cNvPr>
          <p:cNvSpPr/>
          <p:nvPr/>
        </p:nvSpPr>
        <p:spPr>
          <a:xfrm>
            <a:off x="3226945" y="678911"/>
            <a:ext cx="319553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28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57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60"/>
                            </p:stCondLst>
                            <p:childTnLst>
                              <p:par>
                                <p:cTn id="10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6.25E-7 3.33333E-6 L -0.1793 -0.00394 " pathEditMode="relative" rAng="0" ptsTypes="AA">
                                      <p:cBhvr>
                                        <p:cTn id="8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20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4271 0.0018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7.40741E-7 L -0.14766 0.0002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3.7037E-7 L 0.14362 3.7037E-7 " pathEditMode="relative" rAng="0" ptsTypes="AA">
                                      <p:cBhvr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16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"/>
                            </p:stCondLst>
                            <p:childTnLst>
                              <p:par>
                                <p:cTn id="12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750"/>
                            </p:stCondLst>
                            <p:childTnLst>
                              <p:par>
                                <p:cTn id="128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250"/>
                            </p:stCondLst>
                            <p:childTnLst>
                              <p:par>
                                <p:cTn id="135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50"/>
                            </p:stCondLst>
                            <p:childTnLst>
                              <p:par>
                                <p:cTn id="14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750"/>
                            </p:stCondLst>
                            <p:childTnLst>
                              <p:par>
                                <p:cTn id="14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"/>
                            </p:stCondLst>
                            <p:childTnLst>
                              <p:par>
                                <p:cTn id="1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000"/>
                            </p:stCondLst>
                            <p:childTnLst>
                              <p:par>
                                <p:cTn id="1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0"/>
                            </p:stCondLst>
                            <p:childTnLst>
                              <p:par>
                                <p:cTn id="178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375E-6 3.7037E-6 L -0.14765 0.00023 " pathEditMode="relative" rAng="0" ptsTypes="AA">
                                      <p:cBhvr>
                                        <p:cTn id="17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3 0.00023 L 0.13959 0.00023 " pathEditMode="relative" rAng="0" ptsTypes="AA">
                                      <p:cBhvr>
                                        <p:cTn id="1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500"/>
                            </p:stCondLst>
                            <p:childTnLst>
                              <p:par>
                                <p:cTn id="18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750"/>
                            </p:stCondLst>
                            <p:childTnLst>
                              <p:par>
                                <p:cTn id="190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750"/>
                            </p:stCondLst>
                            <p:childTnLst>
                              <p:par>
                                <p:cTn id="19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7000"/>
                            </p:stCondLst>
                            <p:childTnLst>
                              <p:par>
                                <p:cTn id="202" presetID="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000"/>
                            </p:stCondLst>
                            <p:childTnLst>
                              <p:par>
                                <p:cTn id="207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9000"/>
                            </p:stCondLst>
                            <p:childTnLst>
                              <p:par>
                                <p:cTn id="214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9750"/>
                            </p:stCondLst>
                            <p:childTnLst>
                              <p:par>
                                <p:cTn id="21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6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1.11022E-16 L 0.2017 0.00231 " pathEditMode="relative" rAng="0" ptsTypes="AA">
                                      <p:cBhvr>
                                        <p:cTn id="2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9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9 0.00023 L 0.36055 -0.00486 " pathEditMode="relative" rAng="0" ptsTypes="AA">
                                      <p:cBhvr>
                                        <p:cTn id="2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3.7037E-7 L 0.25001 -3.7037E-7 " pathEditMode="relative" rAng="0" ptsTypes="AA">
                                      <p:cBhvr>
                                        <p:cTn id="2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500"/>
                            </p:stCondLst>
                            <p:childTnLst>
                              <p:par>
                                <p:cTn id="25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500"/>
                            </p:stCondLst>
                            <p:childTnLst>
                              <p:par>
                                <p:cTn id="25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500"/>
                            </p:stCondLst>
                            <p:childTnLst>
                              <p:par>
                                <p:cTn id="26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500"/>
                            </p:stCondLst>
                            <p:childTnLst>
                              <p:par>
                                <p:cTn id="28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2500"/>
                            </p:stCondLst>
                            <p:childTnLst>
                              <p:par>
                                <p:cTn id="29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3500"/>
                            </p:stCondLst>
                            <p:childTnLst>
                              <p:par>
                                <p:cTn id="297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500"/>
                            </p:stCondLst>
                            <p:childTnLst>
                              <p:par>
                                <p:cTn id="30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5500"/>
                            </p:stCondLst>
                            <p:childTnLst>
                              <p:par>
                                <p:cTn id="30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6500"/>
                            </p:stCondLst>
                            <p:childTnLst>
                              <p:par>
                                <p:cTn id="31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0" grpId="1"/>
      <p:bldP spid="50" grpId="0" build="allAtOnce"/>
      <p:bldP spid="51" grpId="0"/>
      <p:bldP spid="51" grpId="1"/>
      <p:bldP spid="52" grpId="0"/>
      <p:bldP spid="61" grpId="0" animBg="1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47976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16133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605928" y="126362"/>
            <a:ext cx="1116008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584891"/>
              </p:ext>
            </p:extLst>
          </p:nvPr>
        </p:nvGraphicFramePr>
        <p:xfrm>
          <a:off x="327055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Students</a:t>
                      </a: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27584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en-US" sz="3200" strike="sng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029037"/>
              </p:ext>
            </p:extLst>
          </p:nvPr>
        </p:nvGraphicFramePr>
        <p:xfrm>
          <a:off x="6656203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756258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03024"/>
              </p:ext>
            </p:extLst>
          </p:nvPr>
        </p:nvGraphicFramePr>
        <p:xfrm>
          <a:off x="3288743" y="3421979"/>
          <a:ext cx="1203405" cy="54864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s</a:t>
                      </a:r>
                      <a:r>
                        <a:rPr lang="en-US" sz="1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tudents</a:t>
                      </a:r>
                      <a:endParaRPr lang="en-US" sz="1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062157"/>
              </p:ext>
            </p:extLst>
          </p:nvPr>
        </p:nvGraphicFramePr>
        <p:xfrm>
          <a:off x="5039713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893902"/>
              </p:ext>
            </p:extLst>
          </p:nvPr>
        </p:nvGraphicFramePr>
        <p:xfrm>
          <a:off x="6674392" y="341448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236094"/>
              </p:ext>
            </p:extLst>
          </p:nvPr>
        </p:nvGraphicFramePr>
        <p:xfrm>
          <a:off x="8305954" y="342197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587858"/>
              </p:ext>
            </p:extLst>
          </p:nvPr>
        </p:nvGraphicFramePr>
        <p:xfrm>
          <a:off x="10675906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22416"/>
              </p:ext>
            </p:extLst>
          </p:nvPr>
        </p:nvGraphicFramePr>
        <p:xfrm>
          <a:off x="10675905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65DE67A-C68E-4F15-B9F3-C835F6418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804801"/>
              </p:ext>
            </p:extLst>
          </p:nvPr>
        </p:nvGraphicFramePr>
        <p:xfrm>
          <a:off x="3301327" y="344683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CFEC1CDB-6E53-4399-84CB-16BF1FABB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13492"/>
              </p:ext>
            </p:extLst>
          </p:nvPr>
        </p:nvGraphicFramePr>
        <p:xfrm>
          <a:off x="6671275" y="339911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8764E0C3-5CC4-47F7-9EB7-269F9EDBE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10326"/>
              </p:ext>
            </p:extLst>
          </p:nvPr>
        </p:nvGraphicFramePr>
        <p:xfrm>
          <a:off x="10694094" y="460454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1F0FD0E-1993-48A1-B13F-304F77528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91929"/>
              </p:ext>
            </p:extLst>
          </p:nvPr>
        </p:nvGraphicFramePr>
        <p:xfrm>
          <a:off x="3325919" y="4577431"/>
          <a:ext cx="1203405" cy="54864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s</a:t>
                      </a:r>
                      <a:r>
                        <a:rPr lang="en-US" sz="1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tudents</a:t>
                      </a:r>
                      <a:endParaRPr lang="en-US" sz="1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F474708F-0F99-43A2-8266-D86DD853D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921071"/>
              </p:ext>
            </p:extLst>
          </p:nvPr>
        </p:nvGraphicFramePr>
        <p:xfrm>
          <a:off x="5070790" y="462397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en-US" sz="3200" strike="sngStrik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B98D568-0108-45B8-924C-87F137397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968229"/>
              </p:ext>
            </p:extLst>
          </p:nvPr>
        </p:nvGraphicFramePr>
        <p:xfrm>
          <a:off x="6570967" y="46383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B1E4864F-2F8F-42EB-B359-32787FC87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504746"/>
              </p:ext>
            </p:extLst>
          </p:nvPr>
        </p:nvGraphicFramePr>
        <p:xfrm>
          <a:off x="8356345" y="4638835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0E4BEF8-8D7D-4694-9E63-2CA63625A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235"/>
              </p:ext>
            </p:extLst>
          </p:nvPr>
        </p:nvGraphicFramePr>
        <p:xfrm>
          <a:off x="10694093" y="459496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190BF593-C381-4A2E-93ED-881EDD201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755575"/>
              </p:ext>
            </p:extLst>
          </p:nvPr>
        </p:nvGraphicFramePr>
        <p:xfrm>
          <a:off x="3337954" y="459510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61215B25-B0FA-438E-BFFC-A2F92901C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549392"/>
              </p:ext>
            </p:extLst>
          </p:nvPr>
        </p:nvGraphicFramePr>
        <p:xfrm>
          <a:off x="3301327" y="4604545"/>
          <a:ext cx="2339061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33906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C22DD5D-5A4D-4F20-89C2-950778E0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85851"/>
              </p:ext>
            </p:extLst>
          </p:nvPr>
        </p:nvGraphicFramePr>
        <p:xfrm>
          <a:off x="6589397" y="463848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3CF70C30-687B-4526-9693-534DEE4D3585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7E9AD01-F0AC-4AE4-9D63-80A838FA594E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E8007D-FC07-4E7A-A3A0-64D93879A159}"/>
              </a:ext>
            </a:extLst>
          </p:cNvPr>
          <p:cNvSpPr/>
          <p:nvPr/>
        </p:nvSpPr>
        <p:spPr>
          <a:xfrm>
            <a:off x="5908389" y="832769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endParaRPr kumimoji="0" lang="en-US" sz="4400" i="0" u="none" strike="noStrike" kern="120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03A6A7B-1B37-44E1-A42F-9E85E3F0B568}"/>
              </a:ext>
            </a:extLst>
          </p:cNvPr>
          <p:cNvSpPr/>
          <p:nvPr/>
        </p:nvSpPr>
        <p:spPr>
          <a:xfrm>
            <a:off x="9406261" y="834248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FB35EAB-9779-4A97-ACEC-F4BA2DDE9FAD}"/>
              </a:ext>
            </a:extLst>
          </p:cNvPr>
          <p:cNvSpPr/>
          <p:nvPr/>
        </p:nvSpPr>
        <p:spPr>
          <a:xfrm>
            <a:off x="8916224" y="675508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259B810-A9AF-4C0B-9871-340C18E47AD5}"/>
              </a:ext>
            </a:extLst>
          </p:cNvPr>
          <p:cNvSpPr/>
          <p:nvPr/>
        </p:nvSpPr>
        <p:spPr>
          <a:xfrm>
            <a:off x="3880661" y="1046036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3FD68F-2D70-415A-A042-2A7D098821B6}"/>
              </a:ext>
            </a:extLst>
          </p:cNvPr>
          <p:cNvSpPr/>
          <p:nvPr/>
        </p:nvSpPr>
        <p:spPr>
          <a:xfrm>
            <a:off x="6096000" y="686000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V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(-s)</a:t>
            </a:r>
            <a:r>
              <a:rPr kumimoji="0" lang="en-US" sz="4400" i="0" u="none" strike="noStrike" kern="1200" normalizeH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/</a:t>
            </a:r>
            <a:r>
              <a:rPr lang="en-US" sz="4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</a:t>
            </a:r>
            <a:r>
              <a:rPr lang="en-US" sz="6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V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(1)</a:t>
            </a:r>
            <a:endParaRPr kumimoji="0" lang="en-US" sz="44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11D4D0-3614-4CDC-8E58-4772B19A0F0B}"/>
              </a:ext>
            </a:extLst>
          </p:cNvPr>
          <p:cNvSpPr/>
          <p:nvPr/>
        </p:nvSpPr>
        <p:spPr>
          <a:xfrm>
            <a:off x="1333937" y="1011219"/>
            <a:ext cx="23369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does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do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F908B8E-AFAB-427B-9953-3300375BF2CD}"/>
              </a:ext>
            </a:extLst>
          </p:cNvPr>
          <p:cNvSpPr/>
          <p:nvPr/>
        </p:nvSpPr>
        <p:spPr>
          <a:xfrm>
            <a:off x="6570967" y="764576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(1)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478299C9-4E86-4354-B039-8C520A2A2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13898"/>
              </p:ext>
            </p:extLst>
          </p:nvPr>
        </p:nvGraphicFramePr>
        <p:xfrm>
          <a:off x="3301872" y="5702355"/>
          <a:ext cx="1203405" cy="54864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students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6BFCAF88-1E79-4E4A-8451-30FAEF705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802734"/>
              </p:ext>
            </p:extLst>
          </p:nvPr>
        </p:nvGraphicFramePr>
        <p:xfrm>
          <a:off x="5021523" y="573664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2C99DF23-22C9-48A0-9A17-AC2FDE542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855770"/>
              </p:ext>
            </p:extLst>
          </p:nvPr>
        </p:nvGraphicFramePr>
        <p:xfrm>
          <a:off x="6674392" y="573821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study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04048404-A612-4385-8A8C-5D0F5884A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265850"/>
              </p:ext>
            </p:extLst>
          </p:nvPr>
        </p:nvGraphicFramePr>
        <p:xfrm>
          <a:off x="8416123" y="5742053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C5F3D05B-5C95-443F-A8D9-7A1947991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31331"/>
              </p:ext>
            </p:extLst>
          </p:nvPr>
        </p:nvGraphicFramePr>
        <p:xfrm>
          <a:off x="10673509" y="574205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764534D1-8FB3-43B2-99F1-2B87D6F14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419025"/>
              </p:ext>
            </p:extLst>
          </p:nvPr>
        </p:nvGraphicFramePr>
        <p:xfrm>
          <a:off x="10681122" y="57444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3C450D81-4495-48B3-B4E5-BE2E13F8E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896600"/>
              </p:ext>
            </p:extLst>
          </p:nvPr>
        </p:nvGraphicFramePr>
        <p:xfrm>
          <a:off x="3381105" y="5725420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832269C2-FC3F-48A6-A49F-4A376B1DF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71667"/>
              </p:ext>
            </p:extLst>
          </p:nvPr>
        </p:nvGraphicFramePr>
        <p:xfrm>
          <a:off x="6671275" y="5722850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ies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15E3CCC6-5775-4EC7-B120-50C0D4421463}"/>
              </a:ext>
            </a:extLst>
          </p:cNvPr>
          <p:cNvSpPr/>
          <p:nvPr/>
        </p:nvSpPr>
        <p:spPr>
          <a:xfrm>
            <a:off x="3049135" y="724571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AED4FB2-22A9-4103-80B9-C9F7036F41B2}"/>
              </a:ext>
            </a:extLst>
          </p:cNvPr>
          <p:cNvSpPr/>
          <p:nvPr/>
        </p:nvSpPr>
        <p:spPr>
          <a:xfrm>
            <a:off x="5848724" y="818256"/>
            <a:ext cx="3195534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V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(-s)</a:t>
            </a:r>
            <a:r>
              <a:rPr kumimoji="0" lang="en-US" sz="4400" i="0" u="none" strike="noStrike" kern="1200" normalizeH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/</a:t>
            </a:r>
            <a:r>
              <a:rPr lang="en-US" sz="4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</a:t>
            </a:r>
            <a:r>
              <a:rPr lang="en-US" sz="6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V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(1)</a:t>
            </a:r>
            <a:endParaRPr kumimoji="0" lang="en-US" sz="44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4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60"/>
                            </p:stCondLst>
                            <p:childTnLst>
                              <p:par>
                                <p:cTn id="10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6.25E-7 3.33333E-6 L -0.1793 -0.00394 " pathEditMode="relative" rAng="0" ptsTypes="AA"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20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4271 0.0018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7.40741E-7 L -0.14766 0.0002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1.11111E-6 L 0.14362 1.11111E-6 " pathEditMode="relative" rAng="0" ptsTypes="AA">
                                      <p:cBhvr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16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"/>
                            </p:stCondLst>
                            <p:childTnLst>
                              <p:par>
                                <p:cTn id="12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750"/>
                            </p:stCondLst>
                            <p:childTnLst>
                              <p:par>
                                <p:cTn id="128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250"/>
                            </p:stCondLst>
                            <p:childTnLst>
                              <p:par>
                                <p:cTn id="135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50"/>
                            </p:stCondLst>
                            <p:childTnLst>
                              <p:par>
                                <p:cTn id="14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750"/>
                            </p:stCondLst>
                            <p:childTnLst>
                              <p:par>
                                <p:cTn id="14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"/>
                            </p:stCondLst>
                            <p:childTnLst>
                              <p:par>
                                <p:cTn id="1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000"/>
                            </p:stCondLst>
                            <p:childTnLst>
                              <p:par>
                                <p:cTn id="1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0"/>
                            </p:stCondLst>
                            <p:childTnLst>
                              <p:par>
                                <p:cTn id="178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375E-6 -2.22222E-6 L -0.14765 0.00023 " pathEditMode="relative" rAng="0" ptsTypes="AA">
                                      <p:cBhvr>
                                        <p:cTn id="17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3 L 0.13958 0.00023 " pathEditMode="relative" rAng="0" ptsTypes="AA">
                                      <p:cBhvr>
                                        <p:cTn id="1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500"/>
                            </p:stCondLst>
                            <p:childTnLst>
                              <p:par>
                                <p:cTn id="18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750"/>
                            </p:stCondLst>
                            <p:childTnLst>
                              <p:par>
                                <p:cTn id="190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750"/>
                            </p:stCondLst>
                            <p:childTnLst>
                              <p:par>
                                <p:cTn id="19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7000"/>
                            </p:stCondLst>
                            <p:childTnLst>
                              <p:par>
                                <p:cTn id="202" presetID="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000"/>
                            </p:stCondLst>
                            <p:childTnLst>
                              <p:par>
                                <p:cTn id="207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9000"/>
                            </p:stCondLst>
                            <p:childTnLst>
                              <p:par>
                                <p:cTn id="214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9750"/>
                            </p:stCondLst>
                            <p:childTnLst>
                              <p:par>
                                <p:cTn id="21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6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4.44444E-6 L 0.2017 0.00231 " pathEditMode="relative" rAng="0" ptsTypes="AA">
                                      <p:cBhvr>
                                        <p:cTn id="2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9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3 L 0.34049 0.00486 " pathEditMode="relative" rAng="0" ptsTypes="AA">
                                      <p:cBhvr>
                                        <p:cTn id="2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4.44444E-6 L 0.21041 -0.00811 " pathEditMode="relative" rAng="0" ptsTypes="AA">
                                      <p:cBhvr>
                                        <p:cTn id="2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500"/>
                            </p:stCondLst>
                            <p:childTnLst>
                              <p:par>
                                <p:cTn id="25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500"/>
                            </p:stCondLst>
                            <p:childTnLst>
                              <p:par>
                                <p:cTn id="25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500"/>
                            </p:stCondLst>
                            <p:childTnLst>
                              <p:par>
                                <p:cTn id="26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500"/>
                            </p:stCondLst>
                            <p:childTnLst>
                              <p:par>
                                <p:cTn id="28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2500"/>
                            </p:stCondLst>
                            <p:childTnLst>
                              <p:par>
                                <p:cTn id="2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3000"/>
                            </p:stCondLst>
                            <p:childTnLst>
                              <p:par>
                                <p:cTn id="291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000"/>
                            </p:stCondLst>
                            <p:childTnLst>
                              <p:par>
                                <p:cTn id="29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0"/>
                            </p:stCondLst>
                            <p:childTnLst>
                              <p:par>
                                <p:cTn id="30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6000"/>
                            </p:stCondLst>
                            <p:childTnLst>
                              <p:par>
                                <p:cTn id="31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1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7250"/>
                            </p:stCondLst>
                            <p:childTnLst>
                              <p:par>
                                <p:cTn id="317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8250"/>
                            </p:stCondLst>
                            <p:childTnLst>
                              <p:par>
                                <p:cTn id="32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9250"/>
                            </p:stCondLst>
                            <p:childTnLst>
                              <p:par>
                                <p:cTn id="32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/>
      <p:bldP spid="43" grpId="0"/>
      <p:bldP spid="43" grpId="1"/>
      <p:bldP spid="44" grpId="0" build="allAtOnce"/>
      <p:bldP spid="50" grpId="0"/>
      <p:bldP spid="50" grpId="1"/>
      <p:bldP spid="51" grpId="0"/>
      <p:bldP spid="60" grpId="0"/>
      <p:bldP spid="6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40405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Modal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/>
              </a:rPr>
              <a:t>(can)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833543"/>
              </p:ext>
            </p:extLst>
          </p:nvPr>
        </p:nvGraphicFramePr>
        <p:xfrm>
          <a:off x="3270554" y="2492742"/>
          <a:ext cx="1448632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11176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343468"/>
              </p:ext>
            </p:extLst>
          </p:nvPr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144856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568711"/>
              </p:ext>
            </p:extLst>
          </p:nvPr>
        </p:nvGraphicFramePr>
        <p:xfrm>
          <a:off x="3297590" y="3481944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350498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629142"/>
              </p:ext>
            </p:extLst>
          </p:nvPr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599275"/>
              </p:ext>
            </p:extLst>
          </p:nvPr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237106"/>
              </p:ext>
            </p:extLst>
          </p:nvPr>
        </p:nvGraphicFramePr>
        <p:xfrm>
          <a:off x="3258006" y="4677171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730486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11053"/>
              </p:ext>
            </p:extLst>
          </p:nvPr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151355"/>
              </p:ext>
            </p:extLst>
          </p:nvPr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734033"/>
              </p:ext>
            </p:extLst>
          </p:nvPr>
        </p:nvGraphicFramePr>
        <p:xfrm>
          <a:off x="3198376" y="4632672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41209"/>
              </p:ext>
            </p:extLst>
          </p:nvPr>
        </p:nvGraphicFramePr>
        <p:xfrm>
          <a:off x="3258006" y="5908961"/>
          <a:ext cx="1598319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59831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Ministers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788605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25106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528877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354586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279060"/>
              </p:ext>
            </p:extLst>
          </p:nvPr>
        </p:nvGraphicFramePr>
        <p:xfrm>
          <a:off x="3297590" y="5824064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04789" y="869747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Modal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(can)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61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54167E-6 7.40741E-7 L 0.14362 7.40741E-7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2136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61938-38D9-4AA2-BFF9-A3E5906FE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222" y="806538"/>
            <a:ext cx="9029902" cy="26276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4- Simple Past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(shortened)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29832" y="806538"/>
          <a:ext cx="12162165" cy="5216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98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146413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853555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162245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9998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9998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91743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7355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7790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83214"/>
                  </a:ext>
                </a:extLst>
              </a:tr>
              <a:tr h="127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59049"/>
                  </a:ext>
                </a:extLst>
              </a:tr>
              <a:tr h="8350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</a:t>
                      </a:r>
                      <a:r>
                        <a:rPr kumimoji="0" 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13764"/>
                  </a:ext>
                </a:extLst>
              </a:tr>
              <a:tr h="835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2369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804911" y="733676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537820" y="817833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94157" y="859326"/>
            <a:ext cx="12222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1821" y="817272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88768" y="709786"/>
            <a:ext cx="2070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40906-C07C-4502-ADCF-FF326A8DFAEA}"/>
              </a:ext>
            </a:extLst>
          </p:cNvPr>
          <p:cNvSpPr/>
          <p:nvPr/>
        </p:nvSpPr>
        <p:spPr>
          <a:xfrm>
            <a:off x="2062193" y="1783747"/>
            <a:ext cx="206439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 She,  It, I, 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 You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13723" y="243228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528465" y="4497192"/>
            <a:ext cx="16065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angry.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with Ali.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28140" y="2100957"/>
            <a:ext cx="20707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home 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yesterday, last session,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 weeks ago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4894261" y="182115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056795" y="1679097"/>
            <a:ext cx="21282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ed 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29F70FD-E68F-4201-887B-BF34AE441FB6}"/>
              </a:ext>
            </a:extLst>
          </p:cNvPr>
          <p:cNvSpPr/>
          <p:nvPr/>
        </p:nvSpPr>
        <p:spPr>
          <a:xfrm>
            <a:off x="4490237" y="2530209"/>
            <a:ext cx="11929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did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53D66B-CC1D-4874-B57B-29861FB08B14}"/>
              </a:ext>
            </a:extLst>
          </p:cNvPr>
          <p:cNvSpPr/>
          <p:nvPr/>
        </p:nvSpPr>
        <p:spPr>
          <a:xfrm>
            <a:off x="6308557" y="2468653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29F9D-E745-4830-8C51-CA3A161140F3}"/>
              </a:ext>
            </a:extLst>
          </p:cNvPr>
          <p:cNvSpPr/>
          <p:nvPr/>
        </p:nvSpPr>
        <p:spPr>
          <a:xfrm>
            <a:off x="2148558" y="4285701"/>
            <a:ext cx="20554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50276F-A67C-49CB-BF52-725A4F9F28D1}"/>
              </a:ext>
            </a:extLst>
          </p:cNvPr>
          <p:cNvSpPr/>
          <p:nvPr/>
        </p:nvSpPr>
        <p:spPr>
          <a:xfrm>
            <a:off x="2169041" y="5368308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337FD88-7E9A-4619-83C3-AF25B50B3F4A}"/>
              </a:ext>
            </a:extLst>
          </p:cNvPr>
          <p:cNvSpPr/>
          <p:nvPr/>
        </p:nvSpPr>
        <p:spPr>
          <a:xfrm>
            <a:off x="4886841" y="3082159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558269" y="2982824"/>
            <a:ext cx="13572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saw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852D604-6723-44E4-B57B-4112490B121B}"/>
              </a:ext>
            </a:extLst>
          </p:cNvPr>
          <p:cNvSpPr/>
          <p:nvPr/>
        </p:nvSpPr>
        <p:spPr>
          <a:xfrm>
            <a:off x="4482818" y="3755727"/>
            <a:ext cx="11929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did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BF18634-C1EA-484E-9B25-3F3B2E26D9D7}"/>
              </a:ext>
            </a:extLst>
          </p:cNvPr>
          <p:cNvSpPr/>
          <p:nvPr/>
        </p:nvSpPr>
        <p:spPr>
          <a:xfrm>
            <a:off x="6585922" y="3664186"/>
            <a:ext cx="9060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D21EC70-FA83-40EC-AEAF-39D0B081ECFC}"/>
              </a:ext>
            </a:extLst>
          </p:cNvPr>
          <p:cNvSpPr/>
          <p:nvPr/>
        </p:nvSpPr>
        <p:spPr>
          <a:xfrm>
            <a:off x="6089736" y="4447541"/>
            <a:ext cx="1004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58E6800-E0EB-43B7-ACCB-B2A4B15CED56}"/>
              </a:ext>
            </a:extLst>
          </p:cNvPr>
          <p:cNvSpPr/>
          <p:nvPr/>
        </p:nvSpPr>
        <p:spPr>
          <a:xfrm>
            <a:off x="6008969" y="5363072"/>
            <a:ext cx="10299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2BFA49C-C90C-41C4-8651-273A2AEAED28}"/>
              </a:ext>
            </a:extLst>
          </p:cNvPr>
          <p:cNvSpPr/>
          <p:nvPr/>
        </p:nvSpPr>
        <p:spPr>
          <a:xfrm>
            <a:off x="4692035" y="464088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1992302-A731-4965-9549-AD38B6D1D712}"/>
              </a:ext>
            </a:extLst>
          </p:cNvPr>
          <p:cNvSpPr/>
          <p:nvPr/>
        </p:nvSpPr>
        <p:spPr>
          <a:xfrm>
            <a:off x="4626245" y="5420671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F542FC-09C6-41FA-90F8-DB1B4012D6AF}"/>
              </a:ext>
            </a:extLst>
          </p:cNvPr>
          <p:cNvSpPr/>
          <p:nvPr/>
        </p:nvSpPr>
        <p:spPr>
          <a:xfrm>
            <a:off x="6967154" y="4447541"/>
            <a:ext cx="11794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D1478F-7C67-4F84-A4B5-0A85BFE97F98}"/>
              </a:ext>
            </a:extLst>
          </p:cNvPr>
          <p:cNvSpPr/>
          <p:nvPr/>
        </p:nvSpPr>
        <p:spPr>
          <a:xfrm>
            <a:off x="6966576" y="5383428"/>
            <a:ext cx="11806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400610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5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"/>
                            </p:stCondLst>
                            <p:childTnLst>
                              <p:par>
                                <p:cTn id="112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"/>
                            </p:stCondLst>
                            <p:childTnLst>
                              <p:par>
                                <p:cTn id="129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0"/>
                            </p:stCondLst>
                            <p:childTnLst>
                              <p:par>
                                <p:cTn id="143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"/>
                            </p:stCondLst>
                            <p:childTnLst>
                              <p:par>
                                <p:cTn id="157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75"/>
                            </p:stCondLst>
                            <p:childTnLst>
                              <p:par>
                                <p:cTn id="174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75"/>
                            </p:stCondLst>
                            <p:childTnLst>
                              <p:par>
                                <p:cTn id="191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775"/>
                            </p:stCondLst>
                            <p:childTnLst>
                              <p:par>
                                <p:cTn id="199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450"/>
                            </p:stCondLst>
                            <p:childTnLst>
                              <p:par>
                                <p:cTn id="207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44" grpId="0"/>
      <p:bldP spid="56" grpId="0"/>
      <p:bldP spid="57" grpId="0"/>
      <p:bldP spid="58" grpId="0"/>
      <p:bldP spid="31" grpId="0"/>
      <p:bldP spid="32" grpId="0"/>
      <p:bldP spid="40" grpId="0"/>
      <p:bldP spid="41" grpId="0"/>
      <p:bldP spid="42" grpId="0"/>
      <p:bldP spid="43" grpId="0"/>
      <p:bldP spid="49" grpId="0"/>
      <p:bldP spid="51" grpId="0"/>
      <p:bldP spid="54" grpId="0"/>
      <p:bldP spid="55" grpId="0"/>
      <p:bldP spid="59" grpId="0"/>
      <p:bldP spid="60" grpId="0"/>
      <p:bldP spid="61" grpId="0"/>
      <p:bldP spid="62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61938-38D9-4AA2-BFF9-A3E5906FE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222" y="806538"/>
            <a:ext cx="9029902" cy="26276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4- Simple Past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(All Verbs)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29832" y="806538"/>
          <a:ext cx="12162165" cy="60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984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146413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1853555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162245">
                  <a:extLst>
                    <a:ext uri="{9D8B030D-6E8A-4147-A177-3AD203B41FA5}">
                      <a16:colId xmlns:a16="http://schemas.microsoft.com/office/drawing/2014/main" val="549858576"/>
                    </a:ext>
                  </a:extLst>
                </a:gridCol>
                <a:gridCol w="1999984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999984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91743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7355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7790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83214"/>
                  </a:ext>
                </a:extLst>
              </a:tr>
              <a:tr h="127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59049"/>
                  </a:ext>
                </a:extLst>
              </a:tr>
              <a:tr h="8350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</a:t>
                      </a:r>
                      <a:r>
                        <a:rPr kumimoji="0" 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13764"/>
                  </a:ext>
                </a:extLst>
              </a:tr>
              <a:tr h="835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23697"/>
                  </a:ext>
                </a:extLst>
              </a:tr>
              <a:tr h="8350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(Modal)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05578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804911" y="733676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537820" y="817833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6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94157" y="859326"/>
            <a:ext cx="12222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1821" y="817272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88768" y="709786"/>
            <a:ext cx="2070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40906-C07C-4502-ADCF-FF326A8DFAEA}"/>
              </a:ext>
            </a:extLst>
          </p:cNvPr>
          <p:cNvSpPr/>
          <p:nvPr/>
        </p:nvSpPr>
        <p:spPr>
          <a:xfrm>
            <a:off x="2062193" y="1783747"/>
            <a:ext cx="206439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 She,  It, I, 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 You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13723" y="243228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528465" y="4497192"/>
            <a:ext cx="16065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angry.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with Ali.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28140" y="2100957"/>
            <a:ext cx="20707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home 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yesterday, last session,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 weeks ago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4894261" y="182115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056795" y="1679097"/>
            <a:ext cx="21282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ed 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29F70FD-E68F-4201-887B-BF34AE441FB6}"/>
              </a:ext>
            </a:extLst>
          </p:cNvPr>
          <p:cNvSpPr/>
          <p:nvPr/>
        </p:nvSpPr>
        <p:spPr>
          <a:xfrm>
            <a:off x="4490237" y="2530209"/>
            <a:ext cx="11929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did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53D66B-CC1D-4874-B57B-29861FB08B14}"/>
              </a:ext>
            </a:extLst>
          </p:cNvPr>
          <p:cNvSpPr/>
          <p:nvPr/>
        </p:nvSpPr>
        <p:spPr>
          <a:xfrm>
            <a:off x="6308557" y="2468653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29F9D-E745-4830-8C51-CA3A161140F3}"/>
              </a:ext>
            </a:extLst>
          </p:cNvPr>
          <p:cNvSpPr/>
          <p:nvPr/>
        </p:nvSpPr>
        <p:spPr>
          <a:xfrm>
            <a:off x="2148558" y="4285701"/>
            <a:ext cx="20554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50276F-A67C-49CB-BF52-725A4F9F28D1}"/>
              </a:ext>
            </a:extLst>
          </p:cNvPr>
          <p:cNvSpPr/>
          <p:nvPr/>
        </p:nvSpPr>
        <p:spPr>
          <a:xfrm>
            <a:off x="2169041" y="5368308"/>
            <a:ext cx="19691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337FD88-7E9A-4619-83C3-AF25B50B3F4A}"/>
              </a:ext>
            </a:extLst>
          </p:cNvPr>
          <p:cNvSpPr/>
          <p:nvPr/>
        </p:nvSpPr>
        <p:spPr>
          <a:xfrm>
            <a:off x="4886841" y="3082159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558269" y="2982824"/>
            <a:ext cx="13572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saw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852D604-6723-44E4-B57B-4112490B121B}"/>
              </a:ext>
            </a:extLst>
          </p:cNvPr>
          <p:cNvSpPr/>
          <p:nvPr/>
        </p:nvSpPr>
        <p:spPr>
          <a:xfrm>
            <a:off x="4482818" y="3755727"/>
            <a:ext cx="11929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did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BF18634-C1EA-484E-9B25-3F3B2E26D9D7}"/>
              </a:ext>
            </a:extLst>
          </p:cNvPr>
          <p:cNvSpPr/>
          <p:nvPr/>
        </p:nvSpPr>
        <p:spPr>
          <a:xfrm>
            <a:off x="6585922" y="3664186"/>
            <a:ext cx="9060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D21EC70-FA83-40EC-AEAF-39D0B081ECFC}"/>
              </a:ext>
            </a:extLst>
          </p:cNvPr>
          <p:cNvSpPr/>
          <p:nvPr/>
        </p:nvSpPr>
        <p:spPr>
          <a:xfrm>
            <a:off x="6089736" y="4447541"/>
            <a:ext cx="1004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58E6800-E0EB-43B7-ACCB-B2A4B15CED56}"/>
              </a:ext>
            </a:extLst>
          </p:cNvPr>
          <p:cNvSpPr/>
          <p:nvPr/>
        </p:nvSpPr>
        <p:spPr>
          <a:xfrm>
            <a:off x="6008969" y="5363072"/>
            <a:ext cx="10299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2BFA49C-C90C-41C4-8651-273A2AEAED28}"/>
              </a:ext>
            </a:extLst>
          </p:cNvPr>
          <p:cNvSpPr/>
          <p:nvPr/>
        </p:nvSpPr>
        <p:spPr>
          <a:xfrm>
            <a:off x="4692035" y="4640883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1992302-A731-4965-9549-AD38B6D1D712}"/>
              </a:ext>
            </a:extLst>
          </p:cNvPr>
          <p:cNvSpPr/>
          <p:nvPr/>
        </p:nvSpPr>
        <p:spPr>
          <a:xfrm>
            <a:off x="4626245" y="5420671"/>
            <a:ext cx="5164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---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834DF5-68F8-4DDD-A49B-462D3C8B1335}"/>
              </a:ext>
            </a:extLst>
          </p:cNvPr>
          <p:cNvSpPr/>
          <p:nvPr/>
        </p:nvSpPr>
        <p:spPr>
          <a:xfrm>
            <a:off x="1933104" y="6007195"/>
            <a:ext cx="2196947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It, 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We, They,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FDB32E-139E-4589-81A5-6A0E5F35D146}"/>
              </a:ext>
            </a:extLst>
          </p:cNvPr>
          <p:cNvSpPr/>
          <p:nvPr/>
        </p:nvSpPr>
        <p:spPr>
          <a:xfrm>
            <a:off x="4173536" y="6002968"/>
            <a:ext cx="16764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could 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had to</a:t>
            </a:r>
            <a:endParaRPr kumimoji="0" lang="en-US" sz="2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CB7F12-A4B1-4062-BB63-7DCE4F1764AE}"/>
              </a:ext>
            </a:extLst>
          </p:cNvPr>
          <p:cNvSpPr/>
          <p:nvPr/>
        </p:nvSpPr>
        <p:spPr>
          <a:xfrm>
            <a:off x="4150671" y="6390191"/>
            <a:ext cx="18372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could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 /..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165311-9173-4107-BB2A-3FD8379C1693}"/>
              </a:ext>
            </a:extLst>
          </p:cNvPr>
          <p:cNvSpPr/>
          <p:nvPr/>
        </p:nvSpPr>
        <p:spPr>
          <a:xfrm>
            <a:off x="6337823" y="6083517"/>
            <a:ext cx="14485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swim.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32F69E-3B53-4389-8DEF-C2C6830E7C50}"/>
              </a:ext>
            </a:extLst>
          </p:cNvPr>
          <p:cNvSpPr/>
          <p:nvPr/>
        </p:nvSpPr>
        <p:spPr>
          <a:xfrm>
            <a:off x="10357304" y="5897748"/>
            <a:ext cx="173028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 open water.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F542FC-09C6-41FA-90F8-DB1B4012D6AF}"/>
              </a:ext>
            </a:extLst>
          </p:cNvPr>
          <p:cNvSpPr/>
          <p:nvPr/>
        </p:nvSpPr>
        <p:spPr>
          <a:xfrm>
            <a:off x="6967154" y="4447541"/>
            <a:ext cx="11794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was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D1478F-7C67-4F84-A4B5-0A85BFE97F98}"/>
              </a:ext>
            </a:extLst>
          </p:cNvPr>
          <p:cNvSpPr/>
          <p:nvPr/>
        </p:nvSpPr>
        <p:spPr>
          <a:xfrm>
            <a:off x="6966576" y="5383428"/>
            <a:ext cx="11806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were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105496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5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75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"/>
                            </p:stCondLst>
                            <p:childTnLst>
                              <p:par>
                                <p:cTn id="126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"/>
                            </p:stCondLst>
                            <p:childTnLst>
                              <p:par>
                                <p:cTn id="143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"/>
                            </p:stCondLst>
                            <p:childTnLst>
                              <p:par>
                                <p:cTn id="157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50"/>
                            </p:stCondLst>
                            <p:childTnLst>
                              <p:par>
                                <p:cTn id="171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0"/>
                            </p:stCondLst>
                            <p:childTnLst>
                              <p:par>
                                <p:cTn id="18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75"/>
                            </p:stCondLst>
                            <p:childTnLst>
                              <p:par>
                                <p:cTn id="202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75"/>
                            </p:stCondLst>
                            <p:childTnLst>
                              <p:par>
                                <p:cTn id="219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75"/>
                            </p:stCondLst>
                            <p:childTnLst>
                              <p:par>
                                <p:cTn id="227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50"/>
                            </p:stCondLst>
                            <p:childTnLst>
                              <p:par>
                                <p:cTn id="235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44" grpId="0"/>
      <p:bldP spid="56" grpId="0"/>
      <p:bldP spid="57" grpId="0"/>
      <p:bldP spid="58" grpId="0"/>
      <p:bldP spid="31" grpId="0"/>
      <p:bldP spid="32" grpId="0"/>
      <p:bldP spid="40" grpId="0"/>
      <p:bldP spid="41" grpId="0"/>
      <p:bldP spid="42" grpId="0"/>
      <p:bldP spid="43" grpId="0"/>
      <p:bldP spid="49" grpId="0"/>
      <p:bldP spid="51" grpId="0"/>
      <p:bldP spid="54" grpId="0"/>
      <p:bldP spid="55" grpId="0"/>
      <p:bldP spid="59" grpId="0"/>
      <p:bldP spid="60" grpId="0"/>
      <p:bldP spid="61" grpId="0"/>
      <p:bldP spid="62" grpId="0"/>
      <p:bldP spid="30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46504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423311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605928" y="126362"/>
            <a:ext cx="1116008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(Past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did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5908389" y="832769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endParaRPr kumimoji="0" lang="en-US" sz="4400" i="0" u="none" strike="noStrike" kern="120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9406261" y="834248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859074" y="709798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80661" y="1046036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955904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did</a:t>
                      </a:r>
                      <a:endParaRPr lang="en-US" sz="3200" strike="sng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425221"/>
              </p:ext>
            </p:extLst>
          </p:nvPr>
        </p:nvGraphicFramePr>
        <p:xfrm>
          <a:off x="6656203" y="248525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saw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6973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mouse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412045"/>
              </p:ext>
            </p:extLst>
          </p:nvPr>
        </p:nvGraphicFramePr>
        <p:xfrm>
          <a:off x="3288743" y="343340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213299"/>
              </p:ext>
            </p:extLst>
          </p:nvPr>
        </p:nvGraphicFramePr>
        <p:xfrm>
          <a:off x="5039713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did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400046"/>
              </p:ext>
            </p:extLst>
          </p:nvPr>
        </p:nvGraphicFramePr>
        <p:xfrm>
          <a:off x="6674392" y="342591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saw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058632"/>
              </p:ext>
            </p:extLst>
          </p:nvPr>
        </p:nvGraphicFramePr>
        <p:xfrm>
          <a:off x="8305954" y="342197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mouse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44748"/>
              </p:ext>
            </p:extLst>
          </p:nvPr>
        </p:nvGraphicFramePr>
        <p:xfrm>
          <a:off x="10675906" y="343340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366603"/>
              </p:ext>
            </p:extLst>
          </p:nvPr>
        </p:nvGraphicFramePr>
        <p:xfrm>
          <a:off x="10675905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65DE67A-C68E-4F15-B9F3-C835F6418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549758"/>
              </p:ext>
            </p:extLst>
          </p:nvPr>
        </p:nvGraphicFramePr>
        <p:xfrm>
          <a:off x="3288742" y="342197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CFEC1CDB-6E53-4399-84CB-16BF1FABB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40864"/>
              </p:ext>
            </p:extLst>
          </p:nvPr>
        </p:nvGraphicFramePr>
        <p:xfrm>
          <a:off x="6671275" y="344036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8764E0C3-5CC4-47F7-9EB7-269F9EDBE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588335"/>
              </p:ext>
            </p:extLst>
          </p:nvPr>
        </p:nvGraphicFramePr>
        <p:xfrm>
          <a:off x="10687335" y="449100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1F0FD0E-1993-48A1-B13F-304F77528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910706"/>
              </p:ext>
            </p:extLst>
          </p:nvPr>
        </p:nvGraphicFramePr>
        <p:xfrm>
          <a:off x="3489423" y="4489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F474708F-0F99-43A2-8266-D86DD853D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212971"/>
              </p:ext>
            </p:extLst>
          </p:nvPr>
        </p:nvGraphicFramePr>
        <p:xfrm>
          <a:off x="5064031" y="447614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did</a:t>
                      </a:r>
                      <a:endParaRPr lang="en-US" sz="3200" strike="sngStrik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B98D568-0108-45B8-924C-87F137397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543062"/>
              </p:ext>
            </p:extLst>
          </p:nvPr>
        </p:nvGraphicFramePr>
        <p:xfrm>
          <a:off x="6590642" y="4495860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saw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B1E4864F-2F8F-42EB-B359-32787FC87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37847"/>
              </p:ext>
            </p:extLst>
          </p:nvPr>
        </p:nvGraphicFramePr>
        <p:xfrm>
          <a:off x="8356345" y="4501675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mouse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0E4BEF8-8D7D-4694-9E63-2CA63625A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191417"/>
              </p:ext>
            </p:extLst>
          </p:nvPr>
        </p:nvGraphicFramePr>
        <p:xfrm>
          <a:off x="10694093" y="449209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190BF593-C381-4A2E-93ED-881EDD201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592498"/>
              </p:ext>
            </p:extLst>
          </p:nvPr>
        </p:nvGraphicFramePr>
        <p:xfrm>
          <a:off x="3468170" y="44686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did</a:t>
                      </a:r>
                      <a:endParaRPr lang="en-US" sz="3200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61215B25-B0FA-438E-BFFC-A2F92901C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41572"/>
              </p:ext>
            </p:extLst>
          </p:nvPr>
        </p:nvGraphicFramePr>
        <p:xfrm>
          <a:off x="3530165" y="4472614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C22DD5D-5A4D-4F20-89C2-950778E0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267377"/>
              </p:ext>
            </p:extLst>
          </p:nvPr>
        </p:nvGraphicFramePr>
        <p:xfrm>
          <a:off x="6562149" y="450167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F5F07783-1ADA-4055-8B1A-F15831A165EF}"/>
              </a:ext>
            </a:extLst>
          </p:cNvPr>
          <p:cNvSpPr/>
          <p:nvPr/>
        </p:nvSpPr>
        <p:spPr>
          <a:xfrm>
            <a:off x="6025553" y="744513"/>
            <a:ext cx="31955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V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(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2</a:t>
            </a:r>
            <a:r>
              <a:rPr kumimoji="0" lang="en-US" sz="44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EB9286B-3E4A-4004-9408-3C276AEE3866}"/>
              </a:ext>
            </a:extLst>
          </p:cNvPr>
          <p:cNvSpPr/>
          <p:nvPr/>
        </p:nvSpPr>
        <p:spPr>
          <a:xfrm>
            <a:off x="1299783" y="1029786"/>
            <a:ext cx="22835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did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6956868-4FF9-4198-B83E-8A7078FA8723}"/>
              </a:ext>
            </a:extLst>
          </p:cNvPr>
          <p:cNvSpPr/>
          <p:nvPr/>
        </p:nvSpPr>
        <p:spPr>
          <a:xfrm>
            <a:off x="6597243" y="762287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(1)</a:t>
            </a:r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E56D94F0-0289-496F-9E8E-F9A08F6D5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017243"/>
              </p:ext>
            </p:extLst>
          </p:nvPr>
        </p:nvGraphicFramePr>
        <p:xfrm>
          <a:off x="3301872" y="586237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DB04490-7DDF-492C-8031-193E051EF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76789"/>
              </p:ext>
            </p:extLst>
          </p:nvPr>
        </p:nvGraphicFramePr>
        <p:xfrm>
          <a:off x="5021523" y="586237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strike="sngStrike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did</a:t>
                      </a:r>
                      <a:endParaRPr lang="en-US" sz="3200" strike="sng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A9B81502-CDF4-4387-90A7-A245994D2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5314"/>
              </p:ext>
            </p:extLst>
          </p:nvPr>
        </p:nvGraphicFramePr>
        <p:xfrm>
          <a:off x="6674392" y="586394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saw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E0CB5B53-EDF9-4B91-805D-A2D83195A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948725"/>
              </p:ext>
            </p:extLst>
          </p:nvPr>
        </p:nvGraphicFramePr>
        <p:xfrm>
          <a:off x="8416123" y="5867783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mouse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B7623E8F-8223-4BC9-8553-921A3677E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98250"/>
              </p:ext>
            </p:extLst>
          </p:nvPr>
        </p:nvGraphicFramePr>
        <p:xfrm>
          <a:off x="10673509" y="5867783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C832FB77-31A7-415C-8268-E7EAC82CC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288090"/>
              </p:ext>
            </p:extLst>
          </p:nvPr>
        </p:nvGraphicFramePr>
        <p:xfrm>
          <a:off x="10673508" y="588657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51C095E6-49DB-447B-A819-0B350B066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53959"/>
              </p:ext>
            </p:extLst>
          </p:nvPr>
        </p:nvGraphicFramePr>
        <p:xfrm>
          <a:off x="3379546" y="5848227"/>
          <a:ext cx="269476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69476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20B24EE-7A3A-4516-9619-05CB8F15BA92}"/>
              </a:ext>
            </a:extLst>
          </p:cNvPr>
          <p:cNvSpPr/>
          <p:nvPr/>
        </p:nvSpPr>
        <p:spPr>
          <a:xfrm>
            <a:off x="6712495" y="848699"/>
            <a:ext cx="21880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C4D0EE0-FEE5-4781-9977-483C0ADEBFC9}"/>
              </a:ext>
            </a:extLst>
          </p:cNvPr>
          <p:cNvSpPr/>
          <p:nvPr/>
        </p:nvSpPr>
        <p:spPr>
          <a:xfrm>
            <a:off x="3049135" y="724571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837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60"/>
                            </p:stCondLst>
                            <p:childTnLst>
                              <p:par>
                                <p:cTn id="10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6.25E-7 3.33333E-6 L -0.1793 -0.00394 " pathEditMode="relative" rAng="0" ptsTypes="AA">
                                      <p:cBhvr>
                                        <p:cTn id="8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20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4271 0.0018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3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7.40741E-7 L -0.14766 0.0002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-1.11111E-6 L 0.14362 -1.11111E-6 " pathEditMode="relative" rAng="0" ptsTypes="AA">
                                      <p:cBhvr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16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"/>
                            </p:stCondLst>
                            <p:childTnLst>
                              <p:par>
                                <p:cTn id="12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750"/>
                            </p:stCondLst>
                            <p:childTnLst>
                              <p:par>
                                <p:cTn id="128" presetID="3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250"/>
                            </p:stCondLst>
                            <p:childTnLst>
                              <p:par>
                                <p:cTn id="135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50"/>
                            </p:stCondLst>
                            <p:childTnLst>
                              <p:par>
                                <p:cTn id="14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750"/>
                            </p:stCondLst>
                            <p:childTnLst>
                              <p:par>
                                <p:cTn id="14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"/>
                            </p:stCondLst>
                            <p:childTnLst>
                              <p:par>
                                <p:cTn id="158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000"/>
                            </p:stCondLst>
                            <p:childTnLst>
                              <p:par>
                                <p:cTn id="17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0"/>
                            </p:stCondLst>
                            <p:childTnLst>
                              <p:par>
                                <p:cTn id="178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-4.44444E-6 L -0.14765 0.00024 " pathEditMode="relative" rAng="0" ptsTypes="AA">
                                      <p:cBhvr>
                                        <p:cTn id="17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3 L 0.13958 0.00023 " pathEditMode="relative" rAng="0" ptsTypes="AA">
                                      <p:cBhvr>
                                        <p:cTn id="1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500"/>
                            </p:stCondLst>
                            <p:childTnLst>
                              <p:par>
                                <p:cTn id="18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750"/>
                            </p:stCondLst>
                            <p:childTnLst>
                              <p:par>
                                <p:cTn id="190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750"/>
                            </p:stCondLst>
                            <p:childTnLst>
                              <p:par>
                                <p:cTn id="19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7000"/>
                            </p:stCondLst>
                            <p:childTnLst>
                              <p:par>
                                <p:cTn id="202" presetID="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000"/>
                            </p:stCondLst>
                            <p:childTnLst>
                              <p:par>
                                <p:cTn id="207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9000"/>
                            </p:stCondLst>
                            <p:childTnLst>
                              <p:par>
                                <p:cTn id="214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9750"/>
                            </p:stCondLst>
                            <p:childTnLst>
                              <p:par>
                                <p:cTn id="21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6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1.85185E-6 L 0.228 0.00463 " pathEditMode="relative" rAng="0" ptsTypes="AA">
                                      <p:cBhvr>
                                        <p:cTn id="2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93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9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3 L 0.36054 -0.00486 " pathEditMode="relative" rAng="0" ptsTypes="AA">
                                      <p:cBhvr>
                                        <p:cTn id="2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2.96296E-6 L 0.25 2.96296E-6 " pathEditMode="relative" rAng="0" ptsTypes="AA">
                                      <p:cBhvr>
                                        <p:cTn id="2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500"/>
                            </p:stCondLst>
                            <p:childTnLst>
                              <p:par>
                                <p:cTn id="25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500"/>
                            </p:stCondLst>
                            <p:childTnLst>
                              <p:par>
                                <p:cTn id="25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500"/>
                            </p:stCondLst>
                            <p:childTnLst>
                              <p:par>
                                <p:cTn id="26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1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000"/>
                            </p:stCondLst>
                            <p:childTnLst>
                              <p:par>
                                <p:cTn id="274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000"/>
                            </p:stCondLst>
                            <p:childTnLst>
                              <p:par>
                                <p:cTn id="28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3000"/>
                            </p:stCondLst>
                            <p:childTnLst>
                              <p:par>
                                <p:cTn id="2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3500"/>
                            </p:stCondLst>
                            <p:childTnLst>
                              <p:par>
                                <p:cTn id="291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500"/>
                            </p:stCondLst>
                            <p:childTnLst>
                              <p:par>
                                <p:cTn id="29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500"/>
                            </p:stCondLst>
                            <p:childTnLst>
                              <p:par>
                                <p:cTn id="30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6500"/>
                            </p:stCondLst>
                            <p:childTnLst>
                              <p:par>
                                <p:cTn id="310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7500"/>
                            </p:stCondLst>
                            <p:childTnLst>
                              <p:par>
                                <p:cTn id="3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0" grpId="1"/>
      <p:bldP spid="50" grpId="0" build="allAtOnce"/>
      <p:bldP spid="51" grpId="0"/>
      <p:bldP spid="51" grpId="1"/>
      <p:bldP spid="52" grpId="0"/>
      <p:bldP spid="3" grpId="0" animBg="1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23411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(Past Simple)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could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Modal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/>
              </a:rPr>
              <a:t>(can)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85960"/>
              </p:ext>
            </p:extLst>
          </p:nvPr>
        </p:nvGraphicFramePr>
        <p:xfrm>
          <a:off x="3270554" y="2492742"/>
          <a:ext cx="1448632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Ministers</a:t>
                      </a:r>
                      <a:endParaRPr lang="en-US" sz="24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873572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could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/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053414"/>
              </p:ext>
            </p:extLst>
          </p:nvPr>
        </p:nvGraphicFramePr>
        <p:xfrm>
          <a:off x="3297590" y="3481944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412551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ould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/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/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49870"/>
              </p:ext>
            </p:extLst>
          </p:nvPr>
        </p:nvGraphicFramePr>
        <p:xfrm>
          <a:off x="3258006" y="4677171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470431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could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/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370465"/>
              </p:ext>
            </p:extLst>
          </p:nvPr>
        </p:nvGraphicFramePr>
        <p:xfrm>
          <a:off x="3119651" y="4616211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24238"/>
              </p:ext>
            </p:extLst>
          </p:nvPr>
        </p:nvGraphicFramePr>
        <p:xfrm>
          <a:off x="3258006" y="5908961"/>
          <a:ext cx="1598319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59831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Ministers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51502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could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550291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meet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393226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king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15179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123626"/>
              </p:ext>
            </p:extLst>
          </p:nvPr>
        </p:nvGraphicFramePr>
        <p:xfrm>
          <a:off x="3333078" y="5825176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04789" y="869747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Modal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(could)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79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54167E-6 7.40741E-7 L 0.14362 7.40741E-7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2136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08A9B0-D990-4210-B29C-6B9EF6E3F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914" y="748352"/>
            <a:ext cx="8956416" cy="17009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5- Present Perfect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0" y="776001"/>
          <a:ext cx="12191999" cy="6156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59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382308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400674932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192313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696784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606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5080946"/>
                  </a:ext>
                </a:extLst>
              </a:tr>
              <a:tr h="73263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68096994"/>
                  </a:ext>
                </a:extLst>
              </a:tr>
              <a:tr h="608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82110323"/>
                  </a:ext>
                </a:extLst>
              </a:tr>
              <a:tr h="7949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(have)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13764"/>
                  </a:ext>
                </a:extLst>
              </a:tr>
              <a:tr h="7949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2369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56634" y="733676"/>
            <a:ext cx="8819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253342" y="981311"/>
            <a:ext cx="198413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314949" y="1110269"/>
            <a:ext cx="18825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196338" y="998033"/>
            <a:ext cx="19367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26934" y="798967"/>
            <a:ext cx="2070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439130" y="3451597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583054" y="5266632"/>
            <a:ext cx="13853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lunch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job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253192" y="3377861"/>
            <a:ext cx="207071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since the morning,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recently,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lately,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already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4253342" y="2621116"/>
            <a:ext cx="8274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217392" y="2983409"/>
            <a:ext cx="20047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ed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709173" y="4225422"/>
            <a:ext cx="11817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08D0E-0FD1-4C29-AB09-EF471A0BF804}"/>
              </a:ext>
            </a:extLst>
          </p:cNvPr>
          <p:cNvSpPr/>
          <p:nvPr/>
        </p:nvSpPr>
        <p:spPr>
          <a:xfrm>
            <a:off x="2212569" y="2596960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1E4ACD-9B78-441F-A7D6-2F506651656E}"/>
              </a:ext>
            </a:extLst>
          </p:cNvPr>
          <p:cNvSpPr/>
          <p:nvPr/>
        </p:nvSpPr>
        <p:spPr>
          <a:xfrm>
            <a:off x="1887475" y="3491227"/>
            <a:ext cx="226889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3EB3F-E1C0-4658-BE1F-A2228DD38DF6}"/>
              </a:ext>
            </a:extLst>
          </p:cNvPr>
          <p:cNvSpPr/>
          <p:nvPr/>
        </p:nvSpPr>
        <p:spPr>
          <a:xfrm>
            <a:off x="5189295" y="3312734"/>
            <a:ext cx="9981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endParaRPr kumimoji="0" lang="en-US" sz="2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79C05C-A11F-4AB0-99D4-C4ED36BE184E}"/>
              </a:ext>
            </a:extLst>
          </p:cNvPr>
          <p:cNvSpPr/>
          <p:nvPr/>
        </p:nvSpPr>
        <p:spPr>
          <a:xfrm>
            <a:off x="6805355" y="5776989"/>
            <a:ext cx="9893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5648A2-5BC4-4EE2-B033-87CC6F6A0DBE}"/>
              </a:ext>
            </a:extLst>
          </p:cNvPr>
          <p:cNvSpPr/>
          <p:nvPr/>
        </p:nvSpPr>
        <p:spPr>
          <a:xfrm>
            <a:off x="4346987" y="3970321"/>
            <a:ext cx="82747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F268B5-B564-4A7A-9133-A6F55F576708}"/>
              </a:ext>
            </a:extLst>
          </p:cNvPr>
          <p:cNvSpPr/>
          <p:nvPr/>
        </p:nvSpPr>
        <p:spPr>
          <a:xfrm>
            <a:off x="2134675" y="3924481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B1FEB2-D376-499F-95D8-037136234933}"/>
              </a:ext>
            </a:extLst>
          </p:cNvPr>
          <p:cNvSpPr/>
          <p:nvPr/>
        </p:nvSpPr>
        <p:spPr>
          <a:xfrm>
            <a:off x="1894645" y="4818748"/>
            <a:ext cx="226889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D4CC4D9-A708-44B9-BE1C-C6679D4468D4}"/>
              </a:ext>
            </a:extLst>
          </p:cNvPr>
          <p:cNvSpPr/>
          <p:nvPr/>
        </p:nvSpPr>
        <p:spPr>
          <a:xfrm>
            <a:off x="5067947" y="4644923"/>
            <a:ext cx="9981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endParaRPr kumimoji="0" lang="en-US" sz="2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AB70D9D-5DEF-4A1C-A967-55C13E2D3A67}"/>
              </a:ext>
            </a:extLst>
          </p:cNvPr>
          <p:cNvSpPr/>
          <p:nvPr/>
        </p:nvSpPr>
        <p:spPr>
          <a:xfrm>
            <a:off x="4182269" y="5319526"/>
            <a:ext cx="82747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BA75699-BE72-4925-8E3D-DD090CCE3AFA}"/>
              </a:ext>
            </a:extLst>
          </p:cNvPr>
          <p:cNvSpPr/>
          <p:nvPr/>
        </p:nvSpPr>
        <p:spPr>
          <a:xfrm>
            <a:off x="2118921" y="5359775"/>
            <a:ext cx="1920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She, 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35CFD43-1A1E-4662-BB93-765782FA84A9}"/>
              </a:ext>
            </a:extLst>
          </p:cNvPr>
          <p:cNvSpPr/>
          <p:nvPr/>
        </p:nvSpPr>
        <p:spPr>
          <a:xfrm>
            <a:off x="1878891" y="6254042"/>
            <a:ext cx="226889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 They, You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2EF5B65-F181-43C5-8B7B-E562C9801407}"/>
              </a:ext>
            </a:extLst>
          </p:cNvPr>
          <p:cNvSpPr/>
          <p:nvPr/>
        </p:nvSpPr>
        <p:spPr>
          <a:xfrm>
            <a:off x="5174457" y="6081999"/>
            <a:ext cx="9981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 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0E046F9-BA36-4F2E-96C2-5F22366C851B}"/>
              </a:ext>
            </a:extLst>
          </p:cNvPr>
          <p:cNvSpPr/>
          <p:nvPr/>
        </p:nvSpPr>
        <p:spPr>
          <a:xfrm>
            <a:off x="5079966" y="2813006"/>
            <a:ext cx="9781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C3634E6-E6D7-47DC-8472-F5138455D785}"/>
              </a:ext>
            </a:extLst>
          </p:cNvPr>
          <p:cNvSpPr/>
          <p:nvPr/>
        </p:nvSpPr>
        <p:spPr>
          <a:xfrm>
            <a:off x="4130170" y="3524098"/>
            <a:ext cx="114884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452B8C-7A99-4A11-9D7A-186EE932717D}"/>
              </a:ext>
            </a:extLst>
          </p:cNvPr>
          <p:cNvSpPr/>
          <p:nvPr/>
        </p:nvSpPr>
        <p:spPr>
          <a:xfrm>
            <a:off x="5073838" y="4210761"/>
            <a:ext cx="9781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B327505-5B56-4BC8-A490-F428DC1F9D5F}"/>
              </a:ext>
            </a:extLst>
          </p:cNvPr>
          <p:cNvSpPr/>
          <p:nvPr/>
        </p:nvSpPr>
        <p:spPr>
          <a:xfrm>
            <a:off x="4124042" y="4921853"/>
            <a:ext cx="114884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4B950B5-8932-4C0A-988B-C3C721E4E4EF}"/>
              </a:ext>
            </a:extLst>
          </p:cNvPr>
          <p:cNvSpPr/>
          <p:nvPr/>
        </p:nvSpPr>
        <p:spPr>
          <a:xfrm>
            <a:off x="5110097" y="5687460"/>
            <a:ext cx="9781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has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4D6E3D-AB1C-49AB-A55D-CA76CA7A8490}"/>
              </a:ext>
            </a:extLst>
          </p:cNvPr>
          <p:cNvSpPr/>
          <p:nvPr/>
        </p:nvSpPr>
        <p:spPr>
          <a:xfrm>
            <a:off x="4160301" y="6398552"/>
            <a:ext cx="114884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  <a:r>
              <a:rPr kumimoji="0" lang="en-US" sz="2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13425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2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2" presetClass="entr" presetSubtype="9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"/>
                            </p:stCondLst>
                            <p:childTnLst>
                              <p:par>
                                <p:cTn id="126" presetID="38" presetClass="entr" presetSubtype="0" accel="5000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25"/>
                            </p:stCondLst>
                            <p:childTnLst>
                              <p:par>
                                <p:cTn id="134" presetID="38" presetClass="entr" presetSubtype="0" accel="5000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900"/>
                            </p:stCondLst>
                            <p:childTnLst>
                              <p:par>
                                <p:cTn id="142" presetID="38" presetClass="entr" presetSubtype="0" accel="5000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800"/>
                            </p:stCondLst>
                            <p:childTnLst>
                              <p:par>
                                <p:cTn id="150" presetID="38" presetClass="entr" presetSubtype="0" accel="5000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675"/>
                            </p:stCondLst>
                            <p:childTnLst>
                              <p:par>
                                <p:cTn id="158" presetID="38" presetClass="entr" presetSubtype="0" accel="5000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75"/>
                            </p:stCondLst>
                            <p:childTnLst>
                              <p:par>
                                <p:cTn id="202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75"/>
                            </p:stCondLst>
                            <p:childTnLst>
                              <p:par>
                                <p:cTn id="210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2550"/>
                            </p:stCondLst>
                            <p:childTnLst>
                              <p:par>
                                <p:cTn id="218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26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4925"/>
                            </p:stCondLst>
                            <p:childTnLst>
                              <p:par>
                                <p:cTn id="234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56" grpId="0"/>
      <p:bldP spid="57" grpId="0"/>
      <p:bldP spid="58" grpId="0"/>
      <p:bldP spid="31" grpId="0"/>
      <p:bldP spid="32" grpId="0"/>
      <p:bldP spid="51" grpId="0"/>
      <p:bldP spid="3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6" grpId="0"/>
      <p:bldP spid="47" grpId="0"/>
      <p:bldP spid="48" grpId="0"/>
      <p:bldP spid="50" grpId="0"/>
      <p:bldP spid="40" grpId="0"/>
      <p:bldP spid="41" grpId="0"/>
      <p:bldP spid="43" grpId="0"/>
      <p:bldP spid="44" grpId="0"/>
      <p:bldP spid="45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531500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(Pr. Perfect)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have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36297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Place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has </a:t>
            </a:r>
            <a:r>
              <a: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have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V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(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3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81527"/>
              </p:ext>
            </p:extLst>
          </p:nvPr>
        </p:nvGraphicFramePr>
        <p:xfrm>
          <a:off x="3279401" y="2244196"/>
          <a:ext cx="1448632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Saudis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69313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995292"/>
              </p:ext>
            </p:extLst>
          </p:nvPr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gone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649345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space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114334"/>
              </p:ext>
            </p:extLst>
          </p:nvPr>
        </p:nvGraphicFramePr>
        <p:xfrm>
          <a:off x="3297590" y="3276204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S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audis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353952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14532"/>
              </p:ext>
            </p:extLst>
          </p:nvPr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gone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32712"/>
              </p:ext>
            </p:extLst>
          </p:nvPr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space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220637"/>
              </p:ext>
            </p:extLst>
          </p:nvPr>
        </p:nvGraphicFramePr>
        <p:xfrm>
          <a:off x="3276364" y="4415989"/>
          <a:ext cx="1430443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S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audis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577908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171204"/>
              </p:ext>
            </p:extLst>
          </p:nvPr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gone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237355"/>
              </p:ext>
            </p:extLst>
          </p:nvPr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space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155010"/>
              </p:ext>
            </p:extLst>
          </p:nvPr>
        </p:nvGraphicFramePr>
        <p:xfrm>
          <a:off x="3081891" y="4603820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Where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25810"/>
              </p:ext>
            </p:extLst>
          </p:nvPr>
        </p:nvGraphicFramePr>
        <p:xfrm>
          <a:off x="3269254" y="5547679"/>
          <a:ext cx="1430444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143044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S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audis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722928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158084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gone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064904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space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01123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49430"/>
              </p:ext>
            </p:extLst>
          </p:nvPr>
        </p:nvGraphicFramePr>
        <p:xfrm>
          <a:off x="3380664" y="5882291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894553" y="822641"/>
            <a:ext cx="1506531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has </a:t>
            </a:r>
            <a:r>
              <a:rPr kumimoji="0" lang="en-US" sz="36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/</a:t>
            </a: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 have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1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0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54167E-6 -2.59259E-6 L 0.14362 -2.59259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3 0.00023 L 0.13959 0.00023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9 0.00023 L 0.32136 0.00439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36AA56-8396-4034-A3B1-9AF02056D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785" y="775224"/>
            <a:ext cx="9019075" cy="16460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6- Past Perfect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0" y="670575"/>
          <a:ext cx="12191999" cy="6147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59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382308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400674932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89548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188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1276752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8610735"/>
                  </a:ext>
                </a:extLst>
              </a:tr>
              <a:tr h="12546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(have)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2264308"/>
                  </a:ext>
                </a:extLst>
              </a:tr>
              <a:tr h="15022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88602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13519" y="563548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601321" y="651688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83285" y="651688"/>
            <a:ext cx="1456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2999" y="660320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34264" y="599833"/>
            <a:ext cx="2070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68307" y="219236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473230" y="4041828"/>
            <a:ext cx="13853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lunch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radio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19420" y="3022665"/>
            <a:ext cx="20707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before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phone 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rang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before Ali 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came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4244898" y="3196304"/>
            <a:ext cx="16930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had 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192857" y="1690337"/>
            <a:ext cx="20047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ed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645102" y="2964199"/>
            <a:ext cx="11817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08D0E-0FD1-4C29-AB09-EF471A0BF804}"/>
              </a:ext>
            </a:extLst>
          </p:cNvPr>
          <p:cNvSpPr/>
          <p:nvPr/>
        </p:nvSpPr>
        <p:spPr>
          <a:xfrm>
            <a:off x="2097057" y="1555561"/>
            <a:ext cx="1536319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You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79C05C-A11F-4AB0-99D4-C4ED36BE184E}"/>
              </a:ext>
            </a:extLst>
          </p:cNvPr>
          <p:cNvSpPr/>
          <p:nvPr/>
        </p:nvSpPr>
        <p:spPr>
          <a:xfrm>
            <a:off x="6638477" y="4265970"/>
            <a:ext cx="9893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9E3E5F2-3000-4E3E-BA1E-BA9729B1E969}"/>
              </a:ext>
            </a:extLst>
          </p:cNvPr>
          <p:cNvSpPr/>
          <p:nvPr/>
        </p:nvSpPr>
        <p:spPr>
          <a:xfrm>
            <a:off x="8248989" y="5354592"/>
            <a:ext cx="1845954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to Europe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0C1AD1-EC58-462C-834F-794F7AFDE6E1}"/>
              </a:ext>
            </a:extLst>
          </p:cNvPr>
          <p:cNvSpPr/>
          <p:nvPr/>
        </p:nvSpPr>
        <p:spPr>
          <a:xfrm>
            <a:off x="6645102" y="5617450"/>
            <a:ext cx="12522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F672D1-E981-4C23-BC3A-C332D1A59B6D}"/>
              </a:ext>
            </a:extLst>
          </p:cNvPr>
          <p:cNvSpPr/>
          <p:nvPr/>
        </p:nvSpPr>
        <p:spPr>
          <a:xfrm>
            <a:off x="4300143" y="4549676"/>
            <a:ext cx="18517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had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29544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7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50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56" grpId="0"/>
      <p:bldP spid="57" grpId="0"/>
      <p:bldP spid="58" grpId="0"/>
      <p:bldP spid="31" grpId="0"/>
      <p:bldP spid="32" grpId="0"/>
      <p:bldP spid="51" grpId="0"/>
      <p:bldP spid="30" grpId="0"/>
      <p:bldP spid="35" grpId="0"/>
      <p:bldP spid="41" grpId="0"/>
      <p:bldP spid="42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/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>
              <a:tabLst>
                <a:tab pos="2637155" algn="ctr"/>
                <a:tab pos="5274310" algn="r"/>
              </a:tabLst>
              <a:defRPr/>
            </a:pP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Forming Questions 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(Past Perfect) + </a:t>
            </a:r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</a:rPr>
              <a:t>had</a:t>
            </a: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36297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V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(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3</a:t>
            </a:r>
            <a:r>
              <a:rPr lang="en-US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469005"/>
              </p:ext>
            </p:extLst>
          </p:nvPr>
        </p:nvGraphicFramePr>
        <p:xfrm>
          <a:off x="3147106" y="2311476"/>
          <a:ext cx="1775756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17757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hinese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417637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462773"/>
              </p:ext>
            </p:extLst>
          </p:nvPr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09581"/>
              </p:ext>
            </p:extLst>
          </p:nvPr>
        </p:nvGraphicFramePr>
        <p:xfrm>
          <a:off x="8208551" y="2263276"/>
          <a:ext cx="2103992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Great Wall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302426"/>
              </p:ext>
            </p:extLst>
          </p:nvPr>
        </p:nvGraphicFramePr>
        <p:xfrm>
          <a:off x="3147107" y="3298859"/>
          <a:ext cx="1775755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177575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C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hinese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99088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69703"/>
              </p:ext>
            </p:extLst>
          </p:nvPr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953536"/>
              </p:ext>
            </p:extLst>
          </p:nvPr>
        </p:nvGraphicFramePr>
        <p:xfrm>
          <a:off x="8208551" y="3298859"/>
          <a:ext cx="2103992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Great Wall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865299"/>
              </p:ext>
            </p:extLst>
          </p:nvPr>
        </p:nvGraphicFramePr>
        <p:xfrm>
          <a:off x="3194222" y="4404139"/>
          <a:ext cx="1775755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177575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C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hinese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946510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had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89030"/>
              </p:ext>
            </p:extLst>
          </p:nvPr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07259"/>
              </p:ext>
            </p:extLst>
          </p:nvPr>
        </p:nvGraphicFramePr>
        <p:xfrm>
          <a:off x="8287765" y="4419251"/>
          <a:ext cx="2103992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Great Wall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55496"/>
              </p:ext>
            </p:extLst>
          </p:nvPr>
        </p:nvGraphicFramePr>
        <p:xfrm>
          <a:off x="3177218" y="4615132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017560"/>
              </p:ext>
            </p:extLst>
          </p:nvPr>
        </p:nvGraphicFramePr>
        <p:xfrm>
          <a:off x="3194222" y="5592958"/>
          <a:ext cx="1775755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177575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C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hinese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319177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had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99991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built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829598"/>
              </p:ext>
            </p:extLst>
          </p:nvPr>
        </p:nvGraphicFramePr>
        <p:xfrm>
          <a:off x="8310924" y="5581651"/>
          <a:ext cx="2103992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Great Wall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27083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44810"/>
              </p:ext>
            </p:extLst>
          </p:nvPr>
        </p:nvGraphicFramePr>
        <p:xfrm>
          <a:off x="3461105" y="5851839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1164590" y="646438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894553" y="822641"/>
            <a:ext cx="1506531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had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28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-2.59259E-6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49 2.96296E-6 L 0.10872 2.96296E-6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435 0.00023 L 0.11927 0.00023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3 L 0.32135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DEB5CC-3958-4E62-AA3C-792282A61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716" y="761633"/>
            <a:ext cx="8751168" cy="16765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7- Simple Future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-1867" y="651688"/>
          <a:ext cx="12191999" cy="6147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59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382308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400674932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89548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188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1276752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8610735"/>
                  </a:ext>
                </a:extLst>
              </a:tr>
              <a:tr h="12546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(have)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2264308"/>
                  </a:ext>
                </a:extLst>
              </a:tr>
              <a:tr h="15022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88602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13519" y="563548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601321" y="651688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83285" y="651688"/>
            <a:ext cx="1456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2999" y="660320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34264" y="599833"/>
            <a:ext cx="2070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68307" y="219236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473230" y="4041828"/>
            <a:ext cx="13853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lunch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car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16647" y="1659895"/>
            <a:ext cx="20707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 Saturday,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 year,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 9 o’clock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4283555" y="2902643"/>
            <a:ext cx="16385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 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459757" y="1690337"/>
            <a:ext cx="14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782961" y="2964199"/>
            <a:ext cx="9060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08D0E-0FD1-4C29-AB09-EF471A0BF804}"/>
              </a:ext>
            </a:extLst>
          </p:cNvPr>
          <p:cNvSpPr/>
          <p:nvPr/>
        </p:nvSpPr>
        <p:spPr>
          <a:xfrm>
            <a:off x="2097057" y="1555561"/>
            <a:ext cx="1536319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You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79C05C-A11F-4AB0-99D4-C4ED36BE184E}"/>
              </a:ext>
            </a:extLst>
          </p:cNvPr>
          <p:cNvSpPr/>
          <p:nvPr/>
        </p:nvSpPr>
        <p:spPr>
          <a:xfrm>
            <a:off x="6532262" y="4265970"/>
            <a:ext cx="12018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9E3E5F2-3000-4E3E-BA1E-BA9729B1E969}"/>
              </a:ext>
            </a:extLst>
          </p:cNvPr>
          <p:cNvSpPr/>
          <p:nvPr/>
        </p:nvSpPr>
        <p:spPr>
          <a:xfrm>
            <a:off x="8601039" y="5354592"/>
            <a:ext cx="11418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angry</a:t>
            </a: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0C1AD1-EC58-462C-834F-794F7AFDE6E1}"/>
              </a:ext>
            </a:extLst>
          </p:cNvPr>
          <p:cNvSpPr/>
          <p:nvPr/>
        </p:nvSpPr>
        <p:spPr>
          <a:xfrm>
            <a:off x="6912002" y="5617450"/>
            <a:ext cx="7184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FF11AF-7933-4478-B328-B8749A351599}"/>
              </a:ext>
            </a:extLst>
          </p:cNvPr>
          <p:cNvSpPr/>
          <p:nvPr/>
        </p:nvSpPr>
        <p:spPr>
          <a:xfrm>
            <a:off x="10134264" y="5214659"/>
            <a:ext cx="20707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when he </a:t>
            </a:r>
            <a:r>
              <a:rPr kumimoji="0" lang="en-US" sz="3200" b="0" i="0" u="none" strike="noStrike" kern="1200" cap="none" spc="0" normalizeH="0" baseline="0" noProof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meets  his 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x-partner.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3617B4-F495-4650-A332-797EA6BD4D25}"/>
              </a:ext>
            </a:extLst>
          </p:cNvPr>
          <p:cNvSpPr/>
          <p:nvPr/>
        </p:nvSpPr>
        <p:spPr>
          <a:xfrm>
            <a:off x="4267686" y="4501869"/>
            <a:ext cx="16703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wo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</a:t>
            </a:r>
          </a:p>
        </p:txBody>
      </p:sp>
    </p:spTree>
    <p:extLst>
      <p:ext uri="{BB962C8B-B14F-4D97-AF65-F5344CB8AC3E}">
        <p14:creationId xmlns:p14="http://schemas.microsoft.com/office/powerpoint/2010/main" val="306133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2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375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450"/>
                            </p:stCondLst>
                            <p:childTnLst>
                              <p:par>
                                <p:cTn id="9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56" grpId="0"/>
      <p:bldP spid="57" grpId="0"/>
      <p:bldP spid="58" grpId="0"/>
      <p:bldP spid="31" grpId="0"/>
      <p:bldP spid="32" grpId="0"/>
      <p:bldP spid="51" grpId="0"/>
      <p:bldP spid="30" grpId="0"/>
      <p:bldP spid="35" grpId="0"/>
      <p:bldP spid="41" grpId="0"/>
      <p:bldP spid="42" grpId="0"/>
      <p:bldP spid="24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67343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2305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4BE6C23-6448-4E61-8A45-CA7E6486BF6D}"/>
              </a:ext>
            </a:extLst>
          </p:cNvPr>
          <p:cNvGraphicFramePr>
            <a:graphicFrameLocks noGrp="1"/>
          </p:cNvGraphicFramePr>
          <p:nvPr/>
        </p:nvGraphicFramePr>
        <p:xfrm>
          <a:off x="10681812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802534" y="114512"/>
            <a:ext cx="108092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(Simple Future)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will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8221439" y="880415"/>
            <a:ext cx="10121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7674252" y="618805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03216" y="1032824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757711" y="753060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640388" y="818860"/>
            <a:ext cx="21880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4C3C3EA-2867-43B5-B968-1F2B3A73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628192"/>
              </p:ext>
            </p:extLst>
          </p:nvPr>
        </p:nvGraphicFramePr>
        <p:xfrm>
          <a:off x="3270554" y="2492742"/>
          <a:ext cx="1448632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4863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Fatimah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492BF5-2505-4B98-BF21-1DF2EA01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21790"/>
              </p:ext>
            </p:extLst>
          </p:nvPr>
        </p:nvGraphicFramePr>
        <p:xfrm>
          <a:off x="5021524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F34D865-662F-4B26-8CA1-A051FB3A3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42101"/>
              </p:ext>
            </p:extLst>
          </p:nvPr>
        </p:nvGraphicFramePr>
        <p:xfrm>
          <a:off x="6527267" y="2485250"/>
          <a:ext cx="1332341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3234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5068B48-889B-462C-8432-46A3B8CB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534324"/>
              </p:ext>
            </p:extLst>
          </p:nvPr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 face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2AD60CE-C908-4CB5-B0B4-5199D47119F6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B2F8B19-FBCE-4A0B-BF44-E797EA237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90834"/>
              </p:ext>
            </p:extLst>
          </p:nvPr>
        </p:nvGraphicFramePr>
        <p:xfrm>
          <a:off x="3297590" y="3481944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atimah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6BA3063-D04F-4482-98A2-38F47B60E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78044"/>
              </p:ext>
            </p:extLst>
          </p:nvPr>
        </p:nvGraphicFramePr>
        <p:xfrm>
          <a:off x="5039713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8EC8719-E033-4919-9E86-2D1EC3A02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841584"/>
              </p:ext>
            </p:extLst>
          </p:nvPr>
        </p:nvGraphicFramePr>
        <p:xfrm>
          <a:off x="6594382" y="3494497"/>
          <a:ext cx="136560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656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1634888-C0F6-4578-AC4F-BC7535296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374077"/>
              </p:ext>
            </p:extLst>
          </p:nvPr>
        </p:nvGraphicFramePr>
        <p:xfrm>
          <a:off x="8305954" y="3501989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 face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89A4F83-4851-4CEC-9670-756983236CAF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350198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83EE8A50-CA29-4CA4-83E7-8251777207CA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349449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0B1F1EAB-D7A2-456A-9676-CA93AA1A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073857"/>
              </p:ext>
            </p:extLst>
          </p:nvPr>
        </p:nvGraphicFramePr>
        <p:xfrm>
          <a:off x="3258006" y="4677171"/>
          <a:ext cx="1430443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43044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atimah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07E7C5C-13CF-4219-BE34-564B807B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122347"/>
              </p:ext>
            </p:extLst>
          </p:nvPr>
        </p:nvGraphicFramePr>
        <p:xfrm>
          <a:off x="5141368" y="463267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D1A2FC-6299-4C41-A2A9-9EBBFDB6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74764"/>
              </p:ext>
            </p:extLst>
          </p:nvPr>
        </p:nvGraphicFramePr>
        <p:xfrm>
          <a:off x="6562061" y="4617499"/>
          <a:ext cx="139792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A1A18B8-297A-4355-80B2-11702C84B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076881"/>
              </p:ext>
            </p:extLst>
          </p:nvPr>
        </p:nvGraphicFramePr>
        <p:xfrm>
          <a:off x="8287765" y="46249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 face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6A5F661-1038-409D-9AFE-C067440EBE0B}"/>
              </a:ext>
            </a:extLst>
          </p:cNvPr>
          <p:cNvGraphicFramePr>
            <a:graphicFrameLocks noGrp="1"/>
          </p:cNvGraphicFramePr>
          <p:nvPr/>
        </p:nvGraphicFramePr>
        <p:xfrm>
          <a:off x="10675904" y="462499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C005C1D-3F4C-496B-89C7-F910DF77A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976519"/>
              </p:ext>
            </p:extLst>
          </p:nvPr>
        </p:nvGraphicFramePr>
        <p:xfrm>
          <a:off x="3149443" y="4657227"/>
          <a:ext cx="187502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87502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7D1BC87-3B7C-45CE-8C70-3942D6C0BB83}"/>
              </a:ext>
            </a:extLst>
          </p:cNvPr>
          <p:cNvGraphicFramePr>
            <a:graphicFrameLocks noGrp="1"/>
          </p:cNvGraphicFramePr>
          <p:nvPr/>
        </p:nvGraphicFramePr>
        <p:xfrm>
          <a:off x="10675903" y="592092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4B288AE-3C85-4E73-B35E-2FFC82ED1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362773"/>
              </p:ext>
            </p:extLst>
          </p:nvPr>
        </p:nvGraphicFramePr>
        <p:xfrm>
          <a:off x="3258006" y="5908961"/>
          <a:ext cx="1598319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59831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atimah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17F33A3-1B23-4670-9CBC-772D06B7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32312"/>
              </p:ext>
            </p:extLst>
          </p:nvPr>
        </p:nvGraphicFramePr>
        <p:xfrm>
          <a:off x="5226909" y="5908961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16D367F-51DE-44D8-A4DC-BA683DF50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239998"/>
              </p:ext>
            </p:extLst>
          </p:nvPr>
        </p:nvGraphicFramePr>
        <p:xfrm>
          <a:off x="6671657" y="5912899"/>
          <a:ext cx="13979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979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en-US" sz="3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6E13438-1FE4-4FAD-8D69-B87573DAD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42530"/>
              </p:ext>
            </p:extLst>
          </p:nvPr>
        </p:nvGraphicFramePr>
        <p:xfrm>
          <a:off x="8440165" y="5920391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 face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14614133-D4E5-4BDD-A5EA-E397D7BAF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567078"/>
              </p:ext>
            </p:extLst>
          </p:nvPr>
        </p:nvGraphicFramePr>
        <p:xfrm>
          <a:off x="10675903" y="593315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F421C7A-4123-45F3-B9B8-FC856F46B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959505"/>
              </p:ext>
            </p:extLst>
          </p:nvPr>
        </p:nvGraphicFramePr>
        <p:xfrm>
          <a:off x="3248657" y="5848619"/>
          <a:ext cx="1448169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448169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57A96BAA-93E7-4128-8AEC-320686D47B19}"/>
              </a:ext>
            </a:extLst>
          </p:cNvPr>
          <p:cNvSpPr/>
          <p:nvPr/>
        </p:nvSpPr>
        <p:spPr>
          <a:xfrm>
            <a:off x="-64173" y="656892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7D07D3E-FD38-42A8-A23B-9DA5C8D0E9FF}"/>
              </a:ext>
            </a:extLst>
          </p:cNvPr>
          <p:cNvSpPr/>
          <p:nvPr/>
        </p:nvSpPr>
        <p:spPr>
          <a:xfrm>
            <a:off x="3934444" y="1067252"/>
            <a:ext cx="1506531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will</a:t>
            </a:r>
            <a:endParaRPr kumimoji="0" lang="en-US" sz="2000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6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4.81481E-6 L 0.13841 -0.00625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-2.59259E-6 L -0.13724 -0.01898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-4.81481E-6 L -0.14766 0.00024 " pathEditMode="relative" rAng="0" ptsTypes="AA">
                                      <p:cBhvr>
                                        <p:cTn id="9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54167E-6 7.40741E-7 L 0.14362 7.40741E-7 " pathEditMode="relative" rAng="0" ptsTypes="AA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3.7037E-7 L -0.14765 0.00023 " pathEditMode="relative" rAng="0" ptsTypes="AA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404 0.00024 L 0.13958 0.00024 " pathEditMode="relative" rAng="0" ptsTypes="AA">
                                      <p:cBhvr>
                                        <p:cTn id="1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"/>
                            </p:stCondLst>
                            <p:childTnLst>
                              <p:par>
                                <p:cTn id="154" presetID="3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750"/>
                            </p:stCondLst>
                            <p:childTnLst>
                              <p:par>
                                <p:cTn id="161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85185E-6 L 0.21849 -0.00232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3958 0.00024 L 0.32136 0.0044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250"/>
                            </p:stCondLst>
                            <p:childTnLst>
                              <p:par>
                                <p:cTn id="167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3.7037E-7 L -3.75E-6 0.00023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500"/>
                            </p:stCondLst>
                            <p:childTnLst>
                              <p:par>
                                <p:cTn id="17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"/>
                            </p:stCondLst>
                            <p:childTnLst>
                              <p:par>
                                <p:cTn id="18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250"/>
                            </p:stCondLst>
                            <p:childTnLst>
                              <p:par>
                                <p:cTn id="19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250"/>
                            </p:stCondLst>
                            <p:childTnLst>
                              <p:par>
                                <p:cTn id="196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3250"/>
                            </p:stCondLst>
                            <p:childTnLst>
                              <p:par>
                                <p:cTn id="20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500"/>
                            </p:stCondLst>
                            <p:childTnLst>
                              <p:par>
                                <p:cTn id="214" presetID="3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26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3" grpId="2"/>
      <p:bldP spid="24" grpId="0"/>
      <p:bldP spid="49" grpId="0"/>
      <p:bldP spid="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6F5087-2B77-4E3D-BC9E-72CFAC26A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221" y="786586"/>
            <a:ext cx="9018212" cy="14997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8- Future Progressive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(Continuous)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-4640" y="710035"/>
          <a:ext cx="12191999" cy="6147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59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2004939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2390195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400674932"/>
                    </a:ext>
                  </a:extLst>
                </a:gridCol>
                <a:gridCol w="2178533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1831247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89548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188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1276752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8610735"/>
                  </a:ext>
                </a:extLst>
              </a:tr>
              <a:tr h="2756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(have)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2264308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13519" y="563548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601321" y="651688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83285" y="651688"/>
            <a:ext cx="1456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2999" y="660320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569413" y="613119"/>
            <a:ext cx="171308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68307" y="219236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253678" y="4878068"/>
            <a:ext cx="21307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lunch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celebration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202042" y="2700256"/>
            <a:ext cx="207071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 Saturday,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 year,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 9.15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3772267" y="2953020"/>
            <a:ext cx="24176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 be 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endParaRPr kumimoji="0" lang="en-US" sz="4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136752" y="1690337"/>
            <a:ext cx="21169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459956" y="2964199"/>
            <a:ext cx="15520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08D0E-0FD1-4C29-AB09-EF471A0BF804}"/>
              </a:ext>
            </a:extLst>
          </p:cNvPr>
          <p:cNvSpPr/>
          <p:nvPr/>
        </p:nvSpPr>
        <p:spPr>
          <a:xfrm>
            <a:off x="2097057" y="1555561"/>
            <a:ext cx="1536319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You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79C05C-A11F-4AB0-99D4-C4ED36BE184E}"/>
              </a:ext>
            </a:extLst>
          </p:cNvPr>
          <p:cNvSpPr/>
          <p:nvPr/>
        </p:nvSpPr>
        <p:spPr>
          <a:xfrm>
            <a:off x="6335927" y="4265970"/>
            <a:ext cx="15944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endParaRPr kumimoji="0" lang="en-US" sz="4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62AF3D-F064-47A3-A87D-E8B7B01D21E5}"/>
              </a:ext>
            </a:extLst>
          </p:cNvPr>
          <p:cNvSpPr/>
          <p:nvPr/>
        </p:nvSpPr>
        <p:spPr>
          <a:xfrm>
            <a:off x="3756398" y="4604031"/>
            <a:ext cx="244938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wo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 </a:t>
            </a: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</a:t>
            </a:r>
          </a:p>
        </p:txBody>
      </p:sp>
    </p:spTree>
    <p:extLst>
      <p:ext uri="{BB962C8B-B14F-4D97-AF65-F5344CB8AC3E}">
        <p14:creationId xmlns:p14="http://schemas.microsoft.com/office/powerpoint/2010/main" val="369970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425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56" grpId="0"/>
      <p:bldP spid="57" grpId="0"/>
      <p:bldP spid="58" grpId="0"/>
      <p:bldP spid="31" grpId="0"/>
      <p:bldP spid="32" grpId="0"/>
      <p:bldP spid="51" grpId="0"/>
      <p:bldP spid="30" grpId="0"/>
      <p:bldP spid="35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06496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07863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255793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77118" y="114512"/>
            <a:ext cx="1211488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Forming Questions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(Future Continuous) +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will be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9048108" y="769466"/>
            <a:ext cx="8926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519023" y="617326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80661" y="1046036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814642" y="1073585"/>
            <a:ext cx="9527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904157" y="818860"/>
            <a:ext cx="252057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(-</a:t>
            </a:r>
            <a:r>
              <a:rPr kumimoji="0" lang="en-US" sz="6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ing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2B17BB-E437-4597-A102-E47AD7C469D5}"/>
              </a:ext>
            </a:extLst>
          </p:cNvPr>
          <p:cNvSpPr/>
          <p:nvPr/>
        </p:nvSpPr>
        <p:spPr>
          <a:xfrm>
            <a:off x="4805172" y="1056116"/>
            <a:ext cx="7703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552DCBB-8F28-4889-A37C-5E321FFAE22B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F7C4369D-4A43-4362-9E50-968A44F8F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644561"/>
              </p:ext>
            </p:extLst>
          </p:nvPr>
        </p:nvGraphicFramePr>
        <p:xfrm>
          <a:off x="4668281" y="2502421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0F2D711A-7B48-4828-9A28-568D47AE6CA9}"/>
              </a:ext>
            </a:extLst>
          </p:cNvPr>
          <p:cNvGraphicFramePr>
            <a:graphicFrameLocks noGrp="1"/>
          </p:cNvGraphicFramePr>
          <p:nvPr/>
        </p:nvGraphicFramePr>
        <p:xfrm>
          <a:off x="6656203" y="2485250"/>
          <a:ext cx="13292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5FB8729-A694-42E3-83B8-F598A03B099B}"/>
              </a:ext>
            </a:extLst>
          </p:cNvPr>
          <p:cNvGraphicFramePr>
            <a:graphicFrameLocks noGrp="1"/>
          </p:cNvGraphicFramePr>
          <p:nvPr/>
        </p:nvGraphicFramePr>
        <p:xfrm>
          <a:off x="8287765" y="2492742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451F5EAD-526E-4AD9-AB5B-5F52836B8959}"/>
              </a:ext>
            </a:extLst>
          </p:cNvPr>
          <p:cNvGraphicFramePr>
            <a:graphicFrameLocks noGrp="1"/>
          </p:cNvGraphicFramePr>
          <p:nvPr/>
        </p:nvGraphicFramePr>
        <p:xfrm>
          <a:off x="10694095" y="2492742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227F5D52-B242-4C6C-BAF5-DC652BF8D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368455"/>
              </p:ext>
            </p:extLst>
          </p:nvPr>
        </p:nvGraphicFramePr>
        <p:xfrm>
          <a:off x="5658403" y="2471941"/>
          <a:ext cx="60240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024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414D379-2DAA-4B0C-821B-64D25E6CB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418719"/>
              </p:ext>
            </p:extLst>
          </p:nvPr>
        </p:nvGraphicFramePr>
        <p:xfrm>
          <a:off x="3169271" y="3577164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FEC406AD-7D6A-4C9C-A6E7-BEE02C460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388"/>
              </p:ext>
            </p:extLst>
          </p:nvPr>
        </p:nvGraphicFramePr>
        <p:xfrm>
          <a:off x="4593352" y="3607644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ECEE10F-A8F2-42D5-9A55-571CA90C8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610337"/>
              </p:ext>
            </p:extLst>
          </p:nvPr>
        </p:nvGraphicFramePr>
        <p:xfrm>
          <a:off x="6523514" y="3559993"/>
          <a:ext cx="13292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5BB1E0F4-C65C-4020-9173-8002450E1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602189"/>
              </p:ext>
            </p:extLst>
          </p:nvPr>
        </p:nvGraphicFramePr>
        <p:xfrm>
          <a:off x="8230150" y="3485923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0EDF720-9960-48C7-A100-7BEBDF51D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246243"/>
              </p:ext>
            </p:extLst>
          </p:nvPr>
        </p:nvGraphicFramePr>
        <p:xfrm>
          <a:off x="10636478" y="347438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05A5EAFC-6B3A-4B8F-A27D-C43B92F84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453112"/>
              </p:ext>
            </p:extLst>
          </p:nvPr>
        </p:nvGraphicFramePr>
        <p:xfrm>
          <a:off x="5525714" y="3546684"/>
          <a:ext cx="60240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024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45D68299-2A07-412C-8F2A-0550B5FD0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894882"/>
              </p:ext>
            </p:extLst>
          </p:nvPr>
        </p:nvGraphicFramePr>
        <p:xfrm>
          <a:off x="10636479" y="3473757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B5A693C8-CFD3-498B-9377-D801BE410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314898"/>
              </p:ext>
            </p:extLst>
          </p:nvPr>
        </p:nvGraphicFramePr>
        <p:xfrm>
          <a:off x="10694093" y="474941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8F61BC1B-D81C-4143-BC95-29934FE3B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878849"/>
              </p:ext>
            </p:extLst>
          </p:nvPr>
        </p:nvGraphicFramePr>
        <p:xfrm>
          <a:off x="3226887" y="4851809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3392AF86-2E88-4EC8-93F5-87F6EB6C7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546507"/>
              </p:ext>
            </p:extLst>
          </p:nvPr>
        </p:nvGraphicFramePr>
        <p:xfrm>
          <a:off x="4650968" y="4837686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3F9BF187-81F4-4531-B841-B2B62395B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904836"/>
              </p:ext>
            </p:extLst>
          </p:nvPr>
        </p:nvGraphicFramePr>
        <p:xfrm>
          <a:off x="6581130" y="4767729"/>
          <a:ext cx="13292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936E16FA-A9B9-4196-A717-48058AFD6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616790"/>
              </p:ext>
            </p:extLst>
          </p:nvPr>
        </p:nvGraphicFramePr>
        <p:xfrm>
          <a:off x="8287766" y="4749415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FC2E8E58-BF59-4870-A7EF-A9E481A32B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680264"/>
              </p:ext>
            </p:extLst>
          </p:nvPr>
        </p:nvGraphicFramePr>
        <p:xfrm>
          <a:off x="5583330" y="4776723"/>
          <a:ext cx="60240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024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5CEBB23A-EEF1-4F6A-8CF8-1531F21E8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828531"/>
              </p:ext>
            </p:extLst>
          </p:nvPr>
        </p:nvGraphicFramePr>
        <p:xfrm>
          <a:off x="10671170" y="4770741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DD0D9011-6D6B-4078-A9C8-6E21DBECC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53887"/>
              </p:ext>
            </p:extLst>
          </p:nvPr>
        </p:nvGraphicFramePr>
        <p:xfrm>
          <a:off x="3819391" y="481344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F29649B5-D313-4C49-8193-810A0140F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33301"/>
              </p:ext>
            </p:extLst>
          </p:nvPr>
        </p:nvGraphicFramePr>
        <p:xfrm>
          <a:off x="10675043" y="573620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E206B4A-C084-4778-9CAF-3CA217460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087827"/>
              </p:ext>
            </p:extLst>
          </p:nvPr>
        </p:nvGraphicFramePr>
        <p:xfrm>
          <a:off x="3207837" y="5838599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B1039F0A-007D-40EE-B5AE-E135B767C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808775"/>
              </p:ext>
            </p:extLst>
          </p:nvPr>
        </p:nvGraphicFramePr>
        <p:xfrm>
          <a:off x="4631918" y="5778756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3CF4D8D-0544-4942-BE39-4317586DB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949817"/>
              </p:ext>
            </p:extLst>
          </p:nvPr>
        </p:nvGraphicFramePr>
        <p:xfrm>
          <a:off x="6562080" y="5754519"/>
          <a:ext cx="13292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B399C655-57DB-4E9B-B9A7-09575FDDA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479842"/>
              </p:ext>
            </p:extLst>
          </p:nvPr>
        </p:nvGraphicFramePr>
        <p:xfrm>
          <a:off x="8268716" y="5736205"/>
          <a:ext cx="2103992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2103992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44C09127-39C9-491D-A212-EFA33BAC6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758325"/>
              </p:ext>
            </p:extLst>
          </p:nvPr>
        </p:nvGraphicFramePr>
        <p:xfrm>
          <a:off x="5564280" y="5763513"/>
          <a:ext cx="60240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024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218A80F3-DBA9-4043-A07E-8AA8115EF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645349"/>
              </p:ext>
            </p:extLst>
          </p:nvPr>
        </p:nvGraphicFramePr>
        <p:xfrm>
          <a:off x="10671170" y="5735469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D93F8ED9-2066-4487-9179-39F5FEABA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447103"/>
              </p:ext>
            </p:extLst>
          </p:nvPr>
        </p:nvGraphicFramePr>
        <p:xfrm>
          <a:off x="3137487" y="575974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53" name="Rectangle 52">
            <a:extLst>
              <a:ext uri="{FF2B5EF4-FFF2-40B4-BE49-F238E27FC236}">
                <a16:creationId xmlns:a16="http://schemas.microsoft.com/office/drawing/2014/main" id="{02884D55-D9E1-4930-B4D0-659B0A30C4B5}"/>
              </a:ext>
            </a:extLst>
          </p:cNvPr>
          <p:cNvSpPr/>
          <p:nvPr/>
        </p:nvSpPr>
        <p:spPr>
          <a:xfrm>
            <a:off x="-64173" y="656892"/>
            <a:ext cx="31955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</a:rPr>
              <a:t>WH- Question</a:t>
            </a:r>
            <a:endParaRPr kumimoji="0" lang="en-US" sz="3200" i="0" u="none" strike="noStrike" kern="120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58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3763 0.00487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23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13724 -0.00579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35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45833E-6 4.07407E-6 L -0.10664 0.00277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139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849 0.00069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2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50"/>
                            </p:stCondLst>
                            <p:childTnLst>
                              <p:par>
                                <p:cTn id="1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000"/>
                            </p:stCondLst>
                            <p:childTnLst>
                              <p:par>
                                <p:cTn id="1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10664 0.00278 " pathEditMode="relative" rAng="0" ptsTypes="AA">
                                      <p:cBhvr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139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0849 0.00069 " pathEditMode="relative" rAng="0" ptsTypes="AA">
                                      <p:cBhvr>
                                        <p:cTn id="1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750"/>
                            </p:stCondLst>
                            <p:childTnLst>
                              <p:par>
                                <p:cTn id="17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500"/>
                            </p:stCondLst>
                            <p:childTnLst>
                              <p:par>
                                <p:cTn id="18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2.59259E-6 L 0.20417 0.00856 " pathEditMode="relative" rAng="0" ptsTypes="AA">
                                      <p:cBhvr>
                                        <p:cTn id="1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500"/>
                            </p:stCondLst>
                            <p:childTnLst>
                              <p:par>
                                <p:cTn id="185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4.44444E-6 L 0.2125 0.00116 " pathEditMode="relative" rAng="0" ptsTypes="AA">
                                      <p:cBhvr>
                                        <p:cTn id="18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7250"/>
                            </p:stCondLst>
                            <p:childTnLst>
                              <p:par>
                                <p:cTn id="188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0.26953 -0.00209 " pathEditMode="relative" rAng="0" ptsTypes="AA">
                                      <p:cBhvr>
                                        <p:cTn id="18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7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000"/>
                            </p:stCondLst>
                            <p:childTnLst>
                              <p:par>
                                <p:cTn id="191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2.59259E-6 L 0.06094 -0.0081 " pathEditMode="relative" rAng="0" ptsTypes="AA">
                                      <p:cBhvr>
                                        <p:cTn id="19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8750"/>
                            </p:stCondLst>
                            <p:childTnLst>
                              <p:par>
                                <p:cTn id="1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250"/>
                            </p:stCondLst>
                            <p:childTnLst>
                              <p:par>
                                <p:cTn id="19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50"/>
                            </p:stCondLst>
                            <p:childTnLst>
                              <p:par>
                                <p:cTn id="210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750"/>
                            </p:stCondLst>
                            <p:childTnLst>
                              <p:par>
                                <p:cTn id="2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25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000"/>
                            </p:stCondLst>
                            <p:childTnLst>
                              <p:par>
                                <p:cTn id="230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500"/>
                            </p:stCondLst>
                            <p:childTnLst>
                              <p:par>
                                <p:cTn id="2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500"/>
                            </p:stCondLst>
                            <p:childTnLst>
                              <p:par>
                                <p:cTn id="262" presetID="2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4" grpId="0"/>
      <p:bldP spid="32" grpId="0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713A7-15FD-48C6-9299-71561436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41" y="842227"/>
            <a:ext cx="8484781" cy="646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474E2E-57F9-4A9E-A4B7-DFF8C633D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089" y="771489"/>
            <a:ext cx="8799017" cy="15911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1782412" y="114854"/>
            <a:ext cx="9441712" cy="646331"/>
          </a:xfrm>
          <a:prstGeom prst="rect">
            <a:avLst/>
          </a:prstGeom>
          <a:solidFill>
            <a:srgbClr val="FF66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9- Future Perfect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9F919BC-0714-42A0-9595-1745CE92D27D}"/>
              </a:ext>
            </a:extLst>
          </p:cNvPr>
          <p:cNvGraphicFramePr>
            <a:graphicFrameLocks noGrp="1"/>
          </p:cNvGraphicFramePr>
          <p:nvPr/>
        </p:nvGraphicFramePr>
        <p:xfrm>
          <a:off x="-4640" y="670575"/>
          <a:ext cx="12191999" cy="628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59">
                  <a:extLst>
                    <a:ext uri="{9D8B030D-6E8A-4147-A177-3AD203B41FA5}">
                      <a16:colId xmlns:a16="http://schemas.microsoft.com/office/drawing/2014/main" val="2085850290"/>
                    </a:ext>
                  </a:extLst>
                </a:gridCol>
                <a:gridCol w="1813553">
                  <a:extLst>
                    <a:ext uri="{9D8B030D-6E8A-4147-A177-3AD203B41FA5}">
                      <a16:colId xmlns:a16="http://schemas.microsoft.com/office/drawing/2014/main" val="2239503401"/>
                    </a:ext>
                  </a:extLst>
                </a:gridCol>
                <a:gridCol w="2581581">
                  <a:extLst>
                    <a:ext uri="{9D8B030D-6E8A-4147-A177-3AD203B41FA5}">
                      <a16:colId xmlns:a16="http://schemas.microsoft.com/office/drawing/2014/main" val="2635760801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400674932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38168046"/>
                    </a:ext>
                  </a:extLst>
                </a:gridCol>
                <a:gridCol w="2004890">
                  <a:extLst>
                    <a:ext uri="{9D8B030D-6E8A-4147-A177-3AD203B41FA5}">
                      <a16:colId xmlns:a16="http://schemas.microsoft.com/office/drawing/2014/main" val="225564854"/>
                    </a:ext>
                  </a:extLst>
                </a:gridCol>
              </a:tblGrid>
              <a:tr h="89548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17018"/>
                  </a:ext>
                </a:extLst>
              </a:tr>
              <a:tr h="12188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With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(Regular)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0548"/>
                  </a:ext>
                </a:extLst>
              </a:tr>
              <a:tr h="1413325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(Irregular)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  <a:endParaRPr lang="en-US" sz="1600" dirty="0"/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8610735"/>
                  </a:ext>
                </a:extLst>
              </a:tr>
              <a:tr h="45885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(have)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2264308"/>
                  </a:ext>
                </a:extLst>
              </a:tr>
              <a:tr h="7957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541081"/>
                  </a:ext>
                </a:extLst>
              </a:tr>
              <a:tr h="15022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(Be)</a:t>
                      </a:r>
                      <a:r>
                        <a:rPr kumimoji="0" lang="en-US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Verbs</a:t>
                      </a:r>
                    </a:p>
                  </a:txBody>
                  <a:tcPr vert="vert27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88602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46E9B6E-B732-4B5B-B82E-3B284BBBE1E4}"/>
              </a:ext>
            </a:extLst>
          </p:cNvPr>
          <p:cNvSpPr/>
          <p:nvPr/>
        </p:nvSpPr>
        <p:spPr>
          <a:xfrm>
            <a:off x="2613519" y="563548"/>
            <a:ext cx="5854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E3E7CF-42BC-4FDA-8DAC-025E35C06B89}"/>
              </a:ext>
            </a:extLst>
          </p:cNvPr>
          <p:cNvSpPr/>
          <p:nvPr/>
        </p:nvSpPr>
        <p:spPr>
          <a:xfrm>
            <a:off x="4601321" y="651688"/>
            <a:ext cx="12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1C534-0AFA-443C-AA6A-491AE9092A36}"/>
              </a:ext>
            </a:extLst>
          </p:cNvPr>
          <p:cNvSpPr/>
          <p:nvPr/>
        </p:nvSpPr>
        <p:spPr>
          <a:xfrm>
            <a:off x="6483285" y="651688"/>
            <a:ext cx="1456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M.V.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A742-5BEC-4217-B8BB-16C2A0F152E8}"/>
              </a:ext>
            </a:extLst>
          </p:cNvPr>
          <p:cNvSpPr/>
          <p:nvPr/>
        </p:nvSpPr>
        <p:spPr>
          <a:xfrm>
            <a:off x="8562999" y="660320"/>
            <a:ext cx="120577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adj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3A3259-3999-4D87-8A76-A4AAE435AD90}"/>
              </a:ext>
            </a:extLst>
          </p:cNvPr>
          <p:cNvSpPr/>
          <p:nvPr/>
        </p:nvSpPr>
        <p:spPr>
          <a:xfrm>
            <a:off x="10134264" y="599833"/>
            <a:ext cx="2070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Time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E7103F-41CB-4AA9-9FBD-6889FA5F64F6}"/>
              </a:ext>
            </a:extLst>
          </p:cNvPr>
          <p:cNvSpPr/>
          <p:nvPr/>
        </p:nvSpPr>
        <p:spPr>
          <a:xfrm>
            <a:off x="8568307" y="2192368"/>
            <a:ext cx="14148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news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9049710-5E47-4CA4-9CA9-3B27035DC1A9}"/>
              </a:ext>
            </a:extLst>
          </p:cNvPr>
          <p:cNvSpPr/>
          <p:nvPr/>
        </p:nvSpPr>
        <p:spPr>
          <a:xfrm>
            <a:off x="8473230" y="4219617"/>
            <a:ext cx="13853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lunch </a:t>
            </a: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car.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FD6AAFC-E033-4CAF-9828-C389301B6382}"/>
              </a:ext>
            </a:extLst>
          </p:cNvPr>
          <p:cNvSpPr/>
          <p:nvPr/>
        </p:nvSpPr>
        <p:spPr>
          <a:xfrm>
            <a:off x="10134264" y="1614427"/>
            <a:ext cx="207071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 Saturday,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when </a:t>
            </a:r>
            <a:r>
              <a:rPr kumimoji="0" lang="en-US" sz="3200" b="0" i="0" u="none" strike="noStrike" kern="1200" cap="none" spc="0" normalizeH="0" baseline="0" noProof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it is  </a:t>
            </a: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9.30.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at 9.30.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97092-B372-4FE9-93E8-7580895817ED}"/>
              </a:ext>
            </a:extLst>
          </p:cNvPr>
          <p:cNvSpPr/>
          <p:nvPr/>
        </p:nvSpPr>
        <p:spPr>
          <a:xfrm>
            <a:off x="3626254" y="2918404"/>
            <a:ext cx="25306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 have 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2E2BB-D44D-4F14-A38B-4DA9F0C0B62B}"/>
              </a:ext>
            </a:extLst>
          </p:cNvPr>
          <p:cNvSpPr/>
          <p:nvPr/>
        </p:nvSpPr>
        <p:spPr>
          <a:xfrm>
            <a:off x="6192857" y="1690337"/>
            <a:ext cx="20047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watch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146CD8-AF6E-4B6D-9084-239778A88B4A}"/>
              </a:ext>
            </a:extLst>
          </p:cNvPr>
          <p:cNvSpPr/>
          <p:nvPr/>
        </p:nvSpPr>
        <p:spPr>
          <a:xfrm>
            <a:off x="6645103" y="2964199"/>
            <a:ext cx="11817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seen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08D0E-0FD1-4C29-AB09-EF471A0BF804}"/>
              </a:ext>
            </a:extLst>
          </p:cNvPr>
          <p:cNvSpPr/>
          <p:nvPr/>
        </p:nvSpPr>
        <p:spPr>
          <a:xfrm>
            <a:off x="2097057" y="1555561"/>
            <a:ext cx="1536319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She,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You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79C05C-A11F-4AB0-99D4-C4ED36BE184E}"/>
              </a:ext>
            </a:extLst>
          </p:cNvPr>
          <p:cNvSpPr/>
          <p:nvPr/>
        </p:nvSpPr>
        <p:spPr>
          <a:xfrm>
            <a:off x="6638477" y="4265970"/>
            <a:ext cx="9893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9E3E5F2-3000-4E3E-BA1E-BA9729B1E969}"/>
              </a:ext>
            </a:extLst>
          </p:cNvPr>
          <p:cNvSpPr/>
          <p:nvPr/>
        </p:nvSpPr>
        <p:spPr>
          <a:xfrm>
            <a:off x="8605111" y="5794123"/>
            <a:ext cx="13412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retired</a:t>
            </a:r>
            <a:endParaRPr kumimoji="0" lang="en-US" sz="3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0C1AD1-EC58-462C-834F-794F7AFDE6E1}"/>
              </a:ext>
            </a:extLst>
          </p:cNvPr>
          <p:cNvSpPr/>
          <p:nvPr/>
        </p:nvSpPr>
        <p:spPr>
          <a:xfrm>
            <a:off x="6645101" y="5617450"/>
            <a:ext cx="12522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been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FF11AF-7933-4478-B328-B8749A351599}"/>
              </a:ext>
            </a:extLst>
          </p:cNvPr>
          <p:cNvSpPr/>
          <p:nvPr/>
        </p:nvSpPr>
        <p:spPr>
          <a:xfrm>
            <a:off x="10201814" y="4694120"/>
            <a:ext cx="20707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by the end of 2030,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 w="0"/>
              <a:solidFill>
                <a:srgbClr val="5B9BD5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when he reaches 55.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A80FE5-1AAC-4DBA-9B18-7A0226378E59}"/>
              </a:ext>
            </a:extLst>
          </p:cNvPr>
          <p:cNvSpPr/>
          <p:nvPr/>
        </p:nvSpPr>
        <p:spPr>
          <a:xfrm>
            <a:off x="3612665" y="4582815"/>
            <a:ext cx="25569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wo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n’t </a:t>
            </a: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</a:p>
        </p:txBody>
      </p:sp>
    </p:spTree>
    <p:extLst>
      <p:ext uri="{BB962C8B-B14F-4D97-AF65-F5344CB8AC3E}">
        <p14:creationId xmlns:p14="http://schemas.microsoft.com/office/powerpoint/2010/main" val="333257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450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50"/>
                            </p:stCondLst>
                            <p:childTnLst>
                              <p:par>
                                <p:cTn id="9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23" grpId="0"/>
      <p:bldP spid="25" grpId="0"/>
      <p:bldP spid="27" grpId="0"/>
      <p:bldP spid="29" grpId="0"/>
      <p:bldP spid="56" grpId="0"/>
      <p:bldP spid="57" grpId="0"/>
      <p:bldP spid="58" grpId="0"/>
      <p:bldP spid="31" grpId="0"/>
      <p:bldP spid="32" grpId="0"/>
      <p:bldP spid="51" grpId="0"/>
      <p:bldP spid="30" grpId="0"/>
      <p:bldP spid="35" grpId="0"/>
      <p:bldP spid="41" grpId="0"/>
      <p:bldP spid="42" grpId="0"/>
      <p:bldP spid="24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032546-7F99-4100-B0B0-7B4DFFF8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37113"/>
              </p:ext>
            </p:extLst>
          </p:nvPr>
        </p:nvGraphicFramePr>
        <p:xfrm>
          <a:off x="77118" y="2247888"/>
          <a:ext cx="11876184" cy="431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672">
                  <a:extLst>
                    <a:ext uri="{9D8B030D-6E8A-4147-A177-3AD203B41FA5}">
                      <a16:colId xmlns:a16="http://schemas.microsoft.com/office/drawing/2014/main" val="2042698730"/>
                    </a:ext>
                  </a:extLst>
                </a:gridCol>
                <a:gridCol w="8824512">
                  <a:extLst>
                    <a:ext uri="{9D8B030D-6E8A-4147-A177-3AD203B41FA5}">
                      <a16:colId xmlns:a16="http://schemas.microsoft.com/office/drawing/2014/main" val="964380343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tx1"/>
                          </a:solidFill>
                        </a:rPr>
                        <a:t>Statement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14249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Yes/No 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42168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(Object / Place)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30251"/>
                  </a:ext>
                </a:extLst>
              </a:tr>
              <a:tr h="936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WH- Question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(Subject)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07863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7837890-E088-41C7-B5DA-187D998161B8}"/>
              </a:ext>
            </a:extLst>
          </p:cNvPr>
          <p:cNvSpPr/>
          <p:nvPr/>
        </p:nvSpPr>
        <p:spPr>
          <a:xfrm>
            <a:off x="5904157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AE692-AFD1-4ECF-AA3B-A167F20C99E5}"/>
              </a:ext>
            </a:extLst>
          </p:cNvPr>
          <p:cNvSpPr/>
          <p:nvPr/>
        </p:nvSpPr>
        <p:spPr>
          <a:xfrm>
            <a:off x="77118" y="114512"/>
            <a:ext cx="1211488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>
              <a:tabLst>
                <a:tab pos="2637155" algn="ctr"/>
                <a:tab pos="5274310" algn="r"/>
              </a:tabLst>
              <a:defRPr/>
            </a:pP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Forming Questions 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(Future Perfect) + </a:t>
            </a:r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</a:rPr>
              <a:t>will have</a:t>
            </a: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4F6292-591B-40F2-9F74-16625C7EB980}"/>
              </a:ext>
            </a:extLst>
          </p:cNvPr>
          <p:cNvSpPr/>
          <p:nvPr/>
        </p:nvSpPr>
        <p:spPr>
          <a:xfrm>
            <a:off x="2428232" y="834248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B5AA2-3F3A-48DE-A673-FC966FCBF558}"/>
              </a:ext>
            </a:extLst>
          </p:cNvPr>
          <p:cNvSpPr/>
          <p:nvPr/>
        </p:nvSpPr>
        <p:spPr>
          <a:xfrm>
            <a:off x="6344773" y="832769"/>
            <a:ext cx="11029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0D8F4-6C08-407E-96AD-FBEAA758CF6A}"/>
              </a:ext>
            </a:extLst>
          </p:cNvPr>
          <p:cNvSpPr/>
          <p:nvPr/>
        </p:nvSpPr>
        <p:spPr>
          <a:xfrm>
            <a:off x="9048108" y="769466"/>
            <a:ext cx="8926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F41A0-DCF1-4C25-8853-C4D8805B9EE1}"/>
              </a:ext>
            </a:extLst>
          </p:cNvPr>
          <p:cNvSpPr/>
          <p:nvPr/>
        </p:nvSpPr>
        <p:spPr>
          <a:xfrm>
            <a:off x="3422962" y="664972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B00265-E1D0-4AFF-AEEA-CD9B1D2C79E7}"/>
              </a:ext>
            </a:extLst>
          </p:cNvPr>
          <p:cNvSpPr/>
          <p:nvPr/>
        </p:nvSpPr>
        <p:spPr>
          <a:xfrm>
            <a:off x="8519023" y="617326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5400" b="0" i="0" u="none" strike="noStrike" kern="1200" cap="none" spc="0" normalizeH="0" baseline="0" noProof="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90E5E-8E3A-4B04-A540-B6BF79DA7093}"/>
              </a:ext>
            </a:extLst>
          </p:cNvPr>
          <p:cNvSpPr/>
          <p:nvPr/>
        </p:nvSpPr>
        <p:spPr>
          <a:xfrm>
            <a:off x="3880661" y="1046036"/>
            <a:ext cx="167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H.V.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D147-9E63-4028-BC0B-FDADE9BDC6B0}"/>
              </a:ext>
            </a:extLst>
          </p:cNvPr>
          <p:cNvSpPr/>
          <p:nvPr/>
        </p:nvSpPr>
        <p:spPr>
          <a:xfrm>
            <a:off x="3814642" y="1073585"/>
            <a:ext cx="9527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will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F7D1AE-86DF-4E46-A1B5-A1FF4F5D2303}"/>
              </a:ext>
            </a:extLst>
          </p:cNvPr>
          <p:cNvSpPr/>
          <p:nvPr/>
        </p:nvSpPr>
        <p:spPr>
          <a:xfrm>
            <a:off x="5904157" y="818860"/>
            <a:ext cx="252057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2B17BB-E437-4597-A102-E47AD7C469D5}"/>
              </a:ext>
            </a:extLst>
          </p:cNvPr>
          <p:cNvSpPr/>
          <p:nvPr/>
        </p:nvSpPr>
        <p:spPr>
          <a:xfrm>
            <a:off x="4805172" y="1056116"/>
            <a:ext cx="12034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have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552DCBB-8F28-4889-A37C-5E321FFAE22B}"/>
              </a:ext>
            </a:extLst>
          </p:cNvPr>
          <p:cNvGraphicFramePr>
            <a:graphicFrameLocks noGrp="1"/>
          </p:cNvGraphicFramePr>
          <p:nvPr/>
        </p:nvGraphicFramePr>
        <p:xfrm>
          <a:off x="3270554" y="2492742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F7C4369D-4A43-4362-9E50-968A44F8F16D}"/>
              </a:ext>
            </a:extLst>
          </p:cNvPr>
          <p:cNvGraphicFramePr>
            <a:graphicFrameLocks noGrp="1"/>
          </p:cNvGraphicFramePr>
          <p:nvPr/>
        </p:nvGraphicFramePr>
        <p:xfrm>
          <a:off x="4668281" y="2502421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0F2D711A-7B48-4828-9A28-568D47AE6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352400"/>
              </p:ext>
            </p:extLst>
          </p:nvPr>
        </p:nvGraphicFramePr>
        <p:xfrm>
          <a:off x="6850513" y="2485250"/>
          <a:ext cx="132922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5FB8729-A694-42E3-83B8-F598A03B0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764379"/>
              </p:ext>
            </p:extLst>
          </p:nvPr>
        </p:nvGraphicFramePr>
        <p:xfrm>
          <a:off x="8287765" y="2492742"/>
          <a:ext cx="275449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275449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 by 10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451F5EAD-526E-4AD9-AB5B-5F52836B8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578407"/>
              </p:ext>
            </p:extLst>
          </p:nvPr>
        </p:nvGraphicFramePr>
        <p:xfrm>
          <a:off x="11155680" y="2492742"/>
          <a:ext cx="741820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741820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227F5D52-B242-4C6C-BAF5-DC652BF8D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757592"/>
              </p:ext>
            </p:extLst>
          </p:nvPr>
        </p:nvGraphicFramePr>
        <p:xfrm>
          <a:off x="5658403" y="2471941"/>
          <a:ext cx="941778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94177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414D379-2DAA-4B0C-821B-64D25E6CBFCA}"/>
              </a:ext>
            </a:extLst>
          </p:cNvPr>
          <p:cNvGraphicFramePr>
            <a:graphicFrameLocks noGrp="1"/>
          </p:cNvGraphicFramePr>
          <p:nvPr/>
        </p:nvGraphicFramePr>
        <p:xfrm>
          <a:off x="3169271" y="3577164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FEC406AD-7D6A-4C9C-A6E7-BEE02C460719}"/>
              </a:ext>
            </a:extLst>
          </p:cNvPr>
          <p:cNvGraphicFramePr>
            <a:graphicFrameLocks noGrp="1"/>
          </p:cNvGraphicFramePr>
          <p:nvPr/>
        </p:nvGraphicFramePr>
        <p:xfrm>
          <a:off x="4593352" y="3607644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ECEE10F-A8F2-42D5-9A55-571CA90C8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681812"/>
              </p:ext>
            </p:extLst>
          </p:nvPr>
        </p:nvGraphicFramePr>
        <p:xfrm>
          <a:off x="6717824" y="3559993"/>
          <a:ext cx="1329224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5BB1E0F4-C65C-4020-9173-8002450E1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918444"/>
              </p:ext>
            </p:extLst>
          </p:nvPr>
        </p:nvGraphicFramePr>
        <p:xfrm>
          <a:off x="8230150" y="3485923"/>
          <a:ext cx="2812110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2812110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 by 10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0EDF720-9960-48C7-A100-7BEBDF51D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443213"/>
              </p:ext>
            </p:extLst>
          </p:nvPr>
        </p:nvGraphicFramePr>
        <p:xfrm>
          <a:off x="11155679" y="3474388"/>
          <a:ext cx="68420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842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05A5EAFC-6B3A-4B8F-A27D-C43B92F84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396889"/>
              </p:ext>
            </p:extLst>
          </p:nvPr>
        </p:nvGraphicFramePr>
        <p:xfrm>
          <a:off x="5525714" y="3546684"/>
          <a:ext cx="1009008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0090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45D68299-2A07-412C-8F2A-0550B5FD0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061318"/>
              </p:ext>
            </p:extLst>
          </p:nvPr>
        </p:nvGraphicFramePr>
        <p:xfrm>
          <a:off x="11155680" y="3473757"/>
          <a:ext cx="68420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68420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B5A693C8-CFD3-498B-9377-D801BE410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98384"/>
              </p:ext>
            </p:extLst>
          </p:nvPr>
        </p:nvGraphicFramePr>
        <p:xfrm>
          <a:off x="11151805" y="4749415"/>
          <a:ext cx="745693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74569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8F61BC1B-D81C-4143-BC95-29934FE3BB56}"/>
              </a:ext>
            </a:extLst>
          </p:cNvPr>
          <p:cNvGraphicFramePr>
            <a:graphicFrameLocks noGrp="1"/>
          </p:cNvGraphicFramePr>
          <p:nvPr/>
        </p:nvGraphicFramePr>
        <p:xfrm>
          <a:off x="3226887" y="4851809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3392AF86-2E88-4EC8-93F5-87F6EB6C7468}"/>
              </a:ext>
            </a:extLst>
          </p:cNvPr>
          <p:cNvGraphicFramePr>
            <a:graphicFrameLocks noGrp="1"/>
          </p:cNvGraphicFramePr>
          <p:nvPr/>
        </p:nvGraphicFramePr>
        <p:xfrm>
          <a:off x="4650968" y="4837686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3F9BF187-81F4-4531-B841-B2B62395B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541448"/>
              </p:ext>
            </p:extLst>
          </p:nvPr>
        </p:nvGraphicFramePr>
        <p:xfrm>
          <a:off x="6775440" y="4767729"/>
          <a:ext cx="1329224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936E16FA-A9B9-4196-A717-48058AFD6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870077"/>
              </p:ext>
            </p:extLst>
          </p:nvPr>
        </p:nvGraphicFramePr>
        <p:xfrm>
          <a:off x="8287766" y="4749415"/>
          <a:ext cx="275449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275449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 by 10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FC2E8E58-BF59-4870-A7EF-A9E481A32B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98130"/>
              </p:ext>
            </p:extLst>
          </p:nvPr>
        </p:nvGraphicFramePr>
        <p:xfrm>
          <a:off x="5583330" y="4776723"/>
          <a:ext cx="1009008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0090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5CEBB23A-EEF1-4F6A-8CF8-1531F21E8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113771"/>
              </p:ext>
            </p:extLst>
          </p:nvPr>
        </p:nvGraphicFramePr>
        <p:xfrm>
          <a:off x="11168810" y="4742254"/>
          <a:ext cx="741820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741820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DD0D9011-6D6B-4078-A9C8-6E21DBECC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011046"/>
              </p:ext>
            </p:extLst>
          </p:nvPr>
        </p:nvGraphicFramePr>
        <p:xfrm>
          <a:off x="3723450" y="4746035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F29649B5-D313-4C49-8193-810A0140F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973857"/>
              </p:ext>
            </p:extLst>
          </p:nvPr>
        </p:nvGraphicFramePr>
        <p:xfrm>
          <a:off x="11132755" y="5736205"/>
          <a:ext cx="745693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745693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E206B4A-C084-4778-9CAF-3CA217460C5B}"/>
              </a:ext>
            </a:extLst>
          </p:cNvPr>
          <p:cNvGraphicFramePr>
            <a:graphicFrameLocks noGrp="1"/>
          </p:cNvGraphicFramePr>
          <p:nvPr/>
        </p:nvGraphicFramePr>
        <p:xfrm>
          <a:off x="3207837" y="5838599"/>
          <a:ext cx="1203405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alim</a:t>
                      </a:r>
                      <a:endParaRPr lang="en-US" sz="32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B1039F0A-007D-40EE-B5AE-E135B767C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712616"/>
              </p:ext>
            </p:extLst>
          </p:nvPr>
        </p:nvGraphicFramePr>
        <p:xfrm>
          <a:off x="4631918" y="5778756"/>
          <a:ext cx="743656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74365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3CF4D8D-0544-4942-BE39-4317586DB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452276"/>
              </p:ext>
            </p:extLst>
          </p:nvPr>
        </p:nvGraphicFramePr>
        <p:xfrm>
          <a:off x="6756390" y="5754519"/>
          <a:ext cx="1329224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32922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B399C655-57DB-4E9B-B9A7-09575FDDA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51266"/>
              </p:ext>
            </p:extLst>
          </p:nvPr>
        </p:nvGraphicFramePr>
        <p:xfrm>
          <a:off x="8230150" y="5748276"/>
          <a:ext cx="2754494" cy="426720"/>
        </p:xfrm>
        <a:graphic>
          <a:graphicData uri="http://schemas.openxmlformats.org/drawingml/2006/table">
            <a:tbl>
              <a:tblPr firstRow="1" firstCol="1" bandRow="1"/>
              <a:tblGrid>
                <a:gridCol w="275449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5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match by 10</a:t>
                      </a:r>
                      <a:endParaRPr lang="en-US" sz="28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44C09127-39C9-491D-A212-EFA33BAC6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603455"/>
              </p:ext>
            </p:extLst>
          </p:nvPr>
        </p:nvGraphicFramePr>
        <p:xfrm>
          <a:off x="5564280" y="5763513"/>
          <a:ext cx="1009008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009008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r>
                        <a:rPr lang="en-US" sz="32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218A80F3-DBA9-4043-A07E-8AA8115EF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628431"/>
              </p:ext>
            </p:extLst>
          </p:nvPr>
        </p:nvGraphicFramePr>
        <p:xfrm>
          <a:off x="11151805" y="5735469"/>
          <a:ext cx="722770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722770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D93F8ED9-2066-4487-9179-39F5FEABA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047511"/>
              </p:ext>
            </p:extLst>
          </p:nvPr>
        </p:nvGraphicFramePr>
        <p:xfrm>
          <a:off x="3169271" y="5828848"/>
          <a:ext cx="1203405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203405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57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3763 0.00487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23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13724 -0.00579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35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45833E-6 4.07407E-6 L -0.10664 0.00277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139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849 0.00069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2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50"/>
                            </p:stCondLst>
                            <p:childTnLst>
                              <p:par>
                                <p:cTn id="1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000"/>
                            </p:stCondLst>
                            <p:childTnLst>
                              <p:par>
                                <p:cTn id="1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10664 0.00278 " pathEditMode="relative" rAng="0" ptsTypes="AA">
                                      <p:cBhvr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139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0849 0.00069 " pathEditMode="relative" rAng="0" ptsTypes="AA">
                                      <p:cBhvr>
                                        <p:cTn id="1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750"/>
                            </p:stCondLst>
                            <p:childTnLst>
                              <p:par>
                                <p:cTn id="175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500"/>
                            </p:stCondLst>
                            <p:childTnLst>
                              <p:par>
                                <p:cTn id="18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7.40741E-7 L 0.20416 0.00856 " pathEditMode="relative" rAng="0" ptsTypes="AA">
                                      <p:cBhvr>
                                        <p:cTn id="1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500"/>
                            </p:stCondLst>
                            <p:childTnLst>
                              <p:par>
                                <p:cTn id="185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3.7037E-6 L 0.2125 0.00115 " pathEditMode="relative" rAng="0" ptsTypes="AA">
                                      <p:cBhvr>
                                        <p:cTn id="18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7250"/>
                            </p:stCondLst>
                            <p:childTnLst>
                              <p:par>
                                <p:cTn id="188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0.26953 -0.00209 " pathEditMode="relative" rAng="0" ptsTypes="AA">
                                      <p:cBhvr>
                                        <p:cTn id="18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7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000"/>
                            </p:stCondLst>
                            <p:childTnLst>
                              <p:par>
                                <p:cTn id="191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2.59259E-6 L 0.06094 -0.0081 " pathEditMode="relative" rAng="0" ptsTypes="AA">
                                      <p:cBhvr>
                                        <p:cTn id="19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8750"/>
                            </p:stCondLst>
                            <p:childTnLst>
                              <p:par>
                                <p:cTn id="19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"/>
                            </p:stCondLst>
                            <p:childTnLst>
                              <p:par>
                                <p:cTn id="205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750"/>
                            </p:stCondLst>
                            <p:childTnLst>
                              <p:par>
                                <p:cTn id="2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20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2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"/>
                            </p:stCondLst>
                            <p:childTnLst>
                              <p:par>
                                <p:cTn id="238" presetID="3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500"/>
                            </p:stCondLst>
                            <p:childTnLst>
                              <p:par>
                                <p:cTn id="24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500"/>
                            </p:stCondLst>
                            <p:childTnLst>
                              <p:par>
                                <p:cTn id="25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000"/>
                            </p:stCondLst>
                            <p:childTnLst>
                              <p:par>
                                <p:cTn id="257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20" grpId="0"/>
      <p:bldP spid="23" grpId="0"/>
      <p:bldP spid="23" grpId="1"/>
      <p:bldP spid="24" grpId="0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79619" y="584775"/>
          <a:ext cx="11232104" cy="5899976"/>
        </p:xfrm>
        <a:graphic>
          <a:graphicData uri="http://schemas.openxmlformats.org/drawingml/2006/table">
            <a:tbl>
              <a:tblPr firstRow="1" firstCol="1" bandRow="1"/>
              <a:tblGrid>
                <a:gridCol w="272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3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82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23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673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1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34730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Pr. Cont.  Vs. Pr. Simple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05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Pr. Continuous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Pr. Simple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88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current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temporal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state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permanent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Situation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habit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7842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now, at the moment, ….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taste, smell, look, feel, think , want , love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live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pray</a:t>
                      </a:r>
                      <a:r>
                        <a:rPr lang="en-US" sz="2400" b="1" kern="1200" baseline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5 times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5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He, She, 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He, She, It,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2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8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0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I, We, They, You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0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We, They, You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838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Khalil </a:t>
                      </a:r>
                      <a:r>
                        <a:rPr lang="en-US" sz="2000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lang="en-US" sz="2000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television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Khalil </a:t>
                      </a:r>
                      <a:r>
                        <a:rPr lang="en-US" sz="1800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homework.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sz="24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en-US" sz="24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apples.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sz="20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bananas.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117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24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play</a:t>
                      </a:r>
                      <a:r>
                        <a:rPr lang="en-US" sz="24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chess.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 not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play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football.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24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apples.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24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 not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bananas.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2518117" cy="584775"/>
          </a:xfrm>
          <a:prstGeom prst="rect">
            <a:avLst/>
          </a:prstGeom>
          <a:solidFill>
            <a:srgbClr val="D6009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STICKER</a:t>
            </a:r>
          </a:p>
        </p:txBody>
      </p:sp>
    </p:spTree>
    <p:extLst>
      <p:ext uri="{BB962C8B-B14F-4D97-AF65-F5344CB8AC3E}">
        <p14:creationId xmlns:p14="http://schemas.microsoft.com/office/powerpoint/2010/main" val="3052759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237349"/>
              </p:ext>
            </p:extLst>
          </p:nvPr>
        </p:nvGraphicFramePr>
        <p:xfrm>
          <a:off x="409433" y="313900"/>
          <a:ext cx="11546008" cy="6004560"/>
        </p:xfrm>
        <a:graphic>
          <a:graphicData uri="http://schemas.openxmlformats.org/drawingml/2006/table">
            <a:tbl>
              <a:tblPr firstRow="1" firstCol="1" bandRow="1"/>
              <a:tblGrid>
                <a:gridCol w="2838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2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9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91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73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92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0249">
                <a:tc gridSpan="9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rgbClr val="000000"/>
                          </a:solidFill>
                          <a:effectLst/>
                          <a:latin typeface="AR CENA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 Simple Vs. Present</a:t>
                      </a:r>
                      <a:r>
                        <a:rPr lang="en-US" sz="3600" b="1" kern="1200" baseline="0" dirty="0">
                          <a:solidFill>
                            <a:srgbClr val="000000"/>
                          </a:solidFill>
                          <a:effectLst/>
                          <a:latin typeface="AR CENA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Perfect</a:t>
                      </a:r>
                      <a:endParaRPr lang="en-US" sz="3600" dirty="0">
                        <a:effectLst/>
                        <a:latin typeface="AR CENA" panose="02000000000000000000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 CENA" panose="02000000000000000000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 CENA" panose="02000000000000000000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9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 Simple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Pr. Perfect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898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376">
                <a:tc rowSpan="2"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899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242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432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/>
                      <a:endParaRPr lang="en-US" sz="8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2518117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STICKER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D48820-D1E5-4061-8FD0-C96890277917}"/>
              </a:ext>
            </a:extLst>
          </p:cNvPr>
          <p:cNvGraphicFramePr>
            <a:graphicFrameLocks noGrp="1"/>
          </p:cNvGraphicFramePr>
          <p:nvPr/>
        </p:nvGraphicFramePr>
        <p:xfrm>
          <a:off x="407634" y="1336529"/>
          <a:ext cx="2838734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838734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definite time in the Past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96D127E-7346-4D6D-A6F6-76972644E11C}"/>
              </a:ext>
            </a:extLst>
          </p:cNvPr>
          <p:cNvGraphicFramePr>
            <a:graphicFrameLocks noGrp="1"/>
          </p:cNvGraphicFramePr>
          <p:nvPr/>
        </p:nvGraphicFramePr>
        <p:xfrm>
          <a:off x="3266365" y="1336529"/>
          <a:ext cx="2368891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368891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completed in the Past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385F62E-4F15-4CB9-8C19-419B6B9A601F}"/>
              </a:ext>
            </a:extLst>
          </p:cNvPr>
          <p:cNvGraphicFramePr>
            <a:graphicFrameLocks noGrp="1"/>
          </p:cNvGraphicFramePr>
          <p:nvPr/>
        </p:nvGraphicFramePr>
        <p:xfrm>
          <a:off x="9112102" y="1354619"/>
          <a:ext cx="2843339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2843339">
                  <a:extLst>
                    <a:ext uri="{9D8B030D-6E8A-4147-A177-3AD203B41FA5}">
                      <a16:colId xmlns:a16="http://schemas.microsoft.com/office/drawing/2014/main" val="7400154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continuing up to the Present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2457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CA29052-97E0-4900-9C4A-B49E13EDA0B1}"/>
              </a:ext>
            </a:extLst>
          </p:cNvPr>
          <p:cNvGraphicFramePr>
            <a:graphicFrameLocks noGrp="1"/>
          </p:cNvGraphicFramePr>
          <p:nvPr/>
        </p:nvGraphicFramePr>
        <p:xfrm>
          <a:off x="5678426" y="1336528"/>
          <a:ext cx="3433676" cy="993451"/>
        </p:xfrm>
        <a:graphic>
          <a:graphicData uri="http://schemas.openxmlformats.org/drawingml/2006/table">
            <a:tbl>
              <a:tblPr firstRow="1" firstCol="1" bandRow="1"/>
              <a:tblGrid>
                <a:gridCol w="3433676">
                  <a:extLst>
                    <a:ext uri="{9D8B030D-6E8A-4147-A177-3AD203B41FA5}">
                      <a16:colId xmlns:a16="http://schemas.microsoft.com/office/drawing/2014/main" val="864180470"/>
                    </a:ext>
                  </a:extLst>
                </a:gridCol>
              </a:tblGrid>
              <a:tr h="993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indefinite time in the Past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0544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7048B95-8C96-4BC1-AAD4-07FE78419084}"/>
              </a:ext>
            </a:extLst>
          </p:cNvPr>
          <p:cNvSpPr/>
          <p:nvPr/>
        </p:nvSpPr>
        <p:spPr>
          <a:xfrm>
            <a:off x="423026" y="2287447"/>
            <a:ext cx="5063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(months &amp; years) / on (days) /yesterday / …. ago / last …… /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... (past)/ </a:t>
            </a:r>
            <a:r>
              <a:rPr kumimoji="0" lang="en-US" sz="1800" b="1" i="1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(Past)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03085D-6B26-419F-B7B3-B61C4D02A4CF}"/>
              </a:ext>
            </a:extLst>
          </p:cNvPr>
          <p:cNvSpPr/>
          <p:nvPr/>
        </p:nvSpPr>
        <p:spPr>
          <a:xfrm>
            <a:off x="6135437" y="239501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 (days - months - years) , for  , already  , yet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98B3A8-9C2E-411C-94F5-24460DE8B756}"/>
              </a:ext>
            </a:extLst>
          </p:cNvPr>
          <p:cNvSpPr/>
          <p:nvPr/>
        </p:nvSpPr>
        <p:spPr>
          <a:xfrm>
            <a:off x="721783" y="2890391"/>
            <a:ext cx="32404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He, She, It,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I, We, They, You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EA3424-6C57-42D8-86A5-6BD3FB4D0F07}"/>
              </a:ext>
            </a:extLst>
          </p:cNvPr>
          <p:cNvSpPr/>
          <p:nvPr/>
        </p:nvSpPr>
        <p:spPr>
          <a:xfrm>
            <a:off x="4260960" y="3121982"/>
            <a:ext cx="13394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FACA41-2662-412B-AAE4-278872585228}"/>
              </a:ext>
            </a:extLst>
          </p:cNvPr>
          <p:cNvSpPr/>
          <p:nvPr/>
        </p:nvSpPr>
        <p:spPr>
          <a:xfrm>
            <a:off x="6009832" y="2826056"/>
            <a:ext cx="27986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He, She, It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A80FE7-FD3B-4E90-B1F2-4CD4178508D1}"/>
              </a:ext>
            </a:extLst>
          </p:cNvPr>
          <p:cNvSpPr/>
          <p:nvPr/>
        </p:nvSpPr>
        <p:spPr>
          <a:xfrm>
            <a:off x="5850340" y="3382834"/>
            <a:ext cx="2968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, We, They, You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A34BB4-3D1D-4804-A0A0-BD621AAD8D7F}"/>
              </a:ext>
            </a:extLst>
          </p:cNvPr>
          <p:cNvSpPr/>
          <p:nvPr/>
        </p:nvSpPr>
        <p:spPr>
          <a:xfrm>
            <a:off x="8808473" y="2826056"/>
            <a:ext cx="1171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F6776A-D637-4A2B-A405-E5ED0841B55D}"/>
              </a:ext>
            </a:extLst>
          </p:cNvPr>
          <p:cNvSpPr/>
          <p:nvPr/>
        </p:nvSpPr>
        <p:spPr>
          <a:xfrm>
            <a:off x="8808471" y="3382834"/>
            <a:ext cx="12462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7FD6AA-1055-45FC-9E5B-ACFC2E0D331E}"/>
              </a:ext>
            </a:extLst>
          </p:cNvPr>
          <p:cNvSpPr/>
          <p:nvPr/>
        </p:nvSpPr>
        <p:spPr>
          <a:xfrm>
            <a:off x="10594744" y="3054775"/>
            <a:ext cx="1171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A16D4E-706C-4D6C-BC58-9BB36381F311}"/>
              </a:ext>
            </a:extLst>
          </p:cNvPr>
          <p:cNvSpPr/>
          <p:nvPr/>
        </p:nvSpPr>
        <p:spPr>
          <a:xfrm>
            <a:off x="296666" y="3956795"/>
            <a:ext cx="3573585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baseline="-25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 </a:t>
            </a:r>
            <a:r>
              <a:rPr lang="en-US" sz="3400" b="1" baseline="-25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repaired </a:t>
            </a:r>
            <a:r>
              <a:rPr lang="en-US" sz="3400" b="1" baseline="-25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cars </a:t>
            </a:r>
            <a:r>
              <a:rPr lang="en-US" sz="3400" b="1" u="sng" baseline="-25000" dirty="0">
                <a:solidFill>
                  <a:srgbClr val="5F497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n-US" sz="3400" b="1" baseline="-25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 years when he was in Syria.</a:t>
            </a:r>
            <a:endParaRPr lang="en-US" sz="3400" baseline="-25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72A29C-D5BA-4BDD-81A1-042BDFEA87D6}"/>
              </a:ext>
            </a:extLst>
          </p:cNvPr>
          <p:cNvSpPr/>
          <p:nvPr/>
        </p:nvSpPr>
        <p:spPr>
          <a:xfrm>
            <a:off x="3883937" y="4005451"/>
            <a:ext cx="17513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</a:t>
            </a:r>
            <a:r>
              <a:rPr lang="en-US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u="sng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n-US" sz="20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bananas yesterday.</a:t>
            </a: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A7185-50B9-47C6-9EEB-05667988F933}"/>
              </a:ext>
            </a:extLst>
          </p:cNvPr>
          <p:cNvSpPr/>
          <p:nvPr/>
        </p:nvSpPr>
        <p:spPr>
          <a:xfrm>
            <a:off x="5678426" y="4057149"/>
            <a:ext cx="3699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hasn’t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cleaned</a:t>
            </a:r>
            <a:r>
              <a:rPr lang="en-US" sz="24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his 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room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morning.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D5A0CD-4DD9-4F0D-ABBD-4B66A00F2E6B}"/>
              </a:ext>
            </a:extLst>
          </p:cNvPr>
          <p:cNvSpPr/>
          <p:nvPr/>
        </p:nvSpPr>
        <p:spPr>
          <a:xfrm>
            <a:off x="9413252" y="4081454"/>
            <a:ext cx="23693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played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hours.</a:t>
            </a:r>
            <a:endParaRPr lang="en-US" sz="40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04BFB0-6822-40B7-920D-8BA3E3C27FA4}"/>
              </a:ext>
            </a:extLst>
          </p:cNvPr>
          <p:cNvSpPr/>
          <p:nvPr/>
        </p:nvSpPr>
        <p:spPr>
          <a:xfrm>
            <a:off x="457092" y="4955156"/>
            <a:ext cx="3383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</a:t>
            </a:r>
            <a:r>
              <a:rPr lang="en-US" sz="3200" b="1" u="sng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last summer?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6F9893-99D8-4E97-B95A-D071EB29EFE5}"/>
              </a:ext>
            </a:extLst>
          </p:cNvPr>
          <p:cNvSpPr/>
          <p:nvPr/>
        </p:nvSpPr>
        <p:spPr>
          <a:xfrm>
            <a:off x="3953533" y="5097949"/>
            <a:ext cx="16468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he </a:t>
            </a:r>
            <a:r>
              <a:rPr lang="en-US" sz="2400" b="1" u="sng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see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BC5BE9-1180-4FEC-89C2-B93FBAD5CAF3}"/>
              </a:ext>
            </a:extLst>
          </p:cNvPr>
          <p:cNvSpPr/>
          <p:nvPr/>
        </p:nvSpPr>
        <p:spPr>
          <a:xfrm>
            <a:off x="5724394" y="5064098"/>
            <a:ext cx="3688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</a:t>
            </a:r>
            <a:r>
              <a:rPr lang="en-US" sz="36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him </a:t>
            </a: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yet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8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7533AD-3F42-4BDA-B894-83F70D7B0F2F}"/>
              </a:ext>
            </a:extLst>
          </p:cNvPr>
          <p:cNvSpPr/>
          <p:nvPr/>
        </p:nvSpPr>
        <p:spPr>
          <a:xfrm>
            <a:off x="9537248" y="4912451"/>
            <a:ext cx="2339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</a:t>
            </a:r>
            <a:r>
              <a:rPr 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</a:t>
            </a:r>
            <a:r>
              <a:rPr lang="en-US" sz="3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seen</a:t>
            </a:r>
            <a:r>
              <a:rPr 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him </a:t>
            </a:r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already</a:t>
            </a:r>
            <a:r>
              <a:rPr 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30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"/>
                            </p:stCondLst>
                            <p:childTnLst>
                              <p:par>
                                <p:cTn id="88" presetID="38" presetClass="entr" presetSubtype="0" accel="5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75"/>
                            </p:stCondLst>
                            <p:childTnLst>
                              <p:par>
                                <p:cTn id="96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"/>
                            </p:stCondLst>
                            <p:childTnLst>
                              <p:par>
                                <p:cTn id="104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2156" y="1254605"/>
          <a:ext cx="10507185" cy="4044126"/>
        </p:xfrm>
        <a:graphic>
          <a:graphicData uri="http://schemas.openxmlformats.org/drawingml/2006/table">
            <a:tbl>
              <a:tblPr firstRow="1" firstCol="1" bandRow="1"/>
              <a:tblGrid>
                <a:gridCol w="3502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2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2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536">
                <a:tc gridSpan="3"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Pr. Perfect </a:t>
                      </a:r>
                      <a:endParaRPr lang="en-US" sz="24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H.V.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M.V.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 ( 3 )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53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They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703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You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08497" y="106809"/>
            <a:ext cx="203292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STICKER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497" y="5571249"/>
            <a:ext cx="8946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Something happened in the past. The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effect 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 present.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9110" y="6094469"/>
            <a:ext cx="6741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focus 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completion.</a:t>
            </a:r>
          </a:p>
        </p:txBody>
      </p:sp>
    </p:spTree>
    <p:extLst>
      <p:ext uri="{BB962C8B-B14F-4D97-AF65-F5344CB8AC3E}">
        <p14:creationId xmlns:p14="http://schemas.microsoft.com/office/powerpoint/2010/main" val="1394062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68490" y="1388294"/>
          <a:ext cx="11136573" cy="4647819"/>
        </p:xfrm>
        <a:graphic>
          <a:graphicData uri="http://schemas.openxmlformats.org/drawingml/2006/table">
            <a:tbl>
              <a:tblPr firstRow="1" firstCol="1" bandRow="1"/>
              <a:tblGrid>
                <a:gridCol w="3711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1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Words + Pr. Perfect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Yes / No Question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ever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you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ever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seen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Abha?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Yes / No Question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you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met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Ali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?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Negative Sentence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I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n’t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found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the book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yet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Negative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never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I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never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gone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to the USA.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Affirmative Sentence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already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He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has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already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got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a shower.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Affirmative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just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They have </a:t>
                      </a:r>
                      <a:r>
                        <a:rPr lang="en-US" sz="28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just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2800" b="1" u="sng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left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before you entered the room.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Time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since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I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 lived </a:t>
                      </a:r>
                      <a:r>
                        <a:rPr lang="en-US" sz="28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in this 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house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since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1430.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Period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for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I </a:t>
                      </a:r>
                      <a:r>
                        <a:rPr lang="en-US" sz="2800" b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have learnt 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Quran </a:t>
                      </a:r>
                      <a:r>
                        <a:rPr lang="en-US" sz="2800" b="1" kern="1200" dirty="0">
                          <a:solidFill>
                            <a:srgbClr val="8EB4E3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for</a:t>
                      </a:r>
                      <a:r>
                        <a:rPr lang="en-US" sz="28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5 years.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986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2264" y="1528550"/>
          <a:ext cx="10959151" cy="3836384"/>
        </p:xfrm>
        <a:graphic>
          <a:graphicData uri="http://schemas.openxmlformats.org/drawingml/2006/table">
            <a:tbl>
              <a:tblPr firstRow="1" firstCol="1" bandRow="1"/>
              <a:tblGrid>
                <a:gridCol w="558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7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7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since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spot in time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period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5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........9.30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 minutes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5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...........6.30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 hours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5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........Friday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 days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Ramadan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 months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1430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........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 years</a:t>
                      </a:r>
                    </a:p>
                  </a:txBody>
                  <a:tcPr marL="68580" marR="68580" marT="0" marB="0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752780" y="327546"/>
            <a:ext cx="2518117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37155" algn="ctr"/>
                <a:tab pos="5274310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NOTE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3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2672</Words>
  <Application>Microsoft Office PowerPoint</Application>
  <PresentationFormat>Widescreen</PresentationFormat>
  <Paragraphs>1302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yousef alshorbaji</dc:creator>
  <cp:lastModifiedBy>asifhammoud1978@gmail.com</cp:lastModifiedBy>
  <cp:revision>92</cp:revision>
  <dcterms:created xsi:type="dcterms:W3CDTF">2020-08-03T01:17:21Z</dcterms:created>
  <dcterms:modified xsi:type="dcterms:W3CDTF">2024-10-04T07:36:47Z</dcterms:modified>
</cp:coreProperties>
</file>