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636"/>
            <a:ext cx="12192000" cy="641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6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77" y="0"/>
            <a:ext cx="11706896" cy="68422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65072" y="5187744"/>
            <a:ext cx="88994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لذكر الله وصف المؤمنين ، ((خروا سجداً وسبحوا بحمد ربهم وهم لا يستكبرون ))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862"/>
            <a:ext cx="12192000" cy="65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79" y="205591"/>
            <a:ext cx="11712328" cy="653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35" y="-12067"/>
            <a:ext cx="11230376" cy="687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0" y="196537"/>
            <a:ext cx="12179440" cy="6461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9236" y="3886979"/>
            <a:ext cx="100664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والله ما فيكم رجل أعلم مني بالشعر والله ما يشبه شيئا مما يقول ، إن له لحلاوة وإن عليه لطلاوة وإن لمثمر أعلاه مغدق أسفله ، وإنه ليعلوا وما يعلى عليه وإن ليحطم ما تحته .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49" y="0"/>
            <a:ext cx="11153239" cy="68691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9996" y="2882426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الحروف المقطعة في (( ألم ))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9997" y="4352871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 يقولون افتراه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9997" y="5981772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أنه حق من عند الله تعالى وكتاب هداية.</a:t>
            </a:r>
          </a:p>
        </p:txBody>
      </p:sp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8" y="0"/>
            <a:ext cx="11395254" cy="68773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5737" y="2014072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محبته والعمل بسنته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465"/>
            <a:ext cx="12203370" cy="602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56" y="0"/>
            <a:ext cx="11191740" cy="68518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19237" y="4414372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الصبر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576" y="4180589"/>
            <a:ext cx="3887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الصبر على الطاعة وعن المعصية وعلى البلاء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19237" y="5309946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التدرج والنظام </a:t>
            </a:r>
            <a:endParaRPr lang="en-US" sz="36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31577" y="5309946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أنظم أوقاتي وأخطط لأعمالي </a:t>
            </a:r>
            <a:endParaRPr lang="en-US" sz="36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8" y="0"/>
            <a:ext cx="11507475" cy="686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7" y="-1"/>
            <a:ext cx="11265460" cy="68472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3477" y="2940421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 حدود له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0037" y="2940420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محدود بالزمان والمكان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3476" y="3763381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يتصف بالكمال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0036" y="3754862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النقص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3476" y="4586341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محيط بكل شيء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7535" y="4629365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غير شامل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3475" y="5409301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 يحتاج من يعلمه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0036" y="5409301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يحتاج من يعلمه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9" y="0"/>
            <a:ext cx="11271295" cy="68781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5384" y="4025752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طين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5384" y="4672083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نطفة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55383" y="5318414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علقة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5383" y="5964745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مضغة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91" y="32188"/>
            <a:ext cx="11217500" cy="68258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1" y="3445094"/>
            <a:ext cx="720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تكريماً لآدم عليه السلام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1" y="5913974"/>
            <a:ext cx="720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الخلق الجميل ، العقل ، تسخير الكون ، الإسلام ....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" y="934857"/>
            <a:ext cx="12184607" cy="4860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1" y="4162912"/>
            <a:ext cx="10995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حمد الله وشكره ، والمحافظة عليها ، عدم الإسراف ....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129"/>
            <a:ext cx="12192000" cy="648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7" y="0"/>
            <a:ext cx="11226419" cy="686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31" y="697068"/>
            <a:ext cx="12209131" cy="55491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53577" y="3934312"/>
            <a:ext cx="388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الندم والحسرة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4257" y="3934312"/>
            <a:ext cx="3887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يعودون للحياة بعد أن يموتوا ويصبحوا تراب ؟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4" y="0"/>
            <a:ext cx="1143214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1416" y="2598450"/>
            <a:ext cx="38878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حسن الخلق </a:t>
            </a:r>
          </a:p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الصلاة على وقتها </a:t>
            </a:r>
          </a:p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بر الوالدين </a:t>
            </a:r>
          </a:p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طلب العلم </a:t>
            </a:r>
          </a:p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قراءة القرآن </a:t>
            </a:r>
          </a:p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كثرة ذكر الله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668"/>
            <a:ext cx="12192001" cy="65847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31123" y="3110852"/>
            <a:ext cx="2699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التحدي والإعجاز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4892" y="3110851"/>
            <a:ext cx="26994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خلق السموات والأرض </a:t>
            </a:r>
          </a:p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خلق الإنسان </a:t>
            </a:r>
          </a:p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جعل السمع والبصر ...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2675" y="3105014"/>
            <a:ext cx="2733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للحساب والجزاء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444" y="3105015"/>
            <a:ext cx="2699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خلق الإنسان أول مرة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22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5" y="183390"/>
            <a:ext cx="11411017" cy="657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7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34" y="-1"/>
            <a:ext cx="11551808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5389" y="3044278"/>
            <a:ext cx="10383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يزيد ويقوي الوازع الديني وهو عامل مهم للإبداع والابتكار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389" y="5483926"/>
            <a:ext cx="10383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توصيل الرسالة وما فيها من التبشير والإنذار لكنهم لا يجبرون أحداً على الهداية .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64791"/>
            <a:ext cx="12192000" cy="6029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9996" y="3194666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ذلك عالم الغيب والشهادة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3776" y="5042107"/>
            <a:ext cx="8899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قل يتوفاكم ملك الموت الذي وكل بكم ثم إلى ربكم ترجعون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12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96" y="892331"/>
            <a:ext cx="12230296" cy="481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8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24" y="0"/>
            <a:ext cx="11513713" cy="684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18109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217</Words>
  <Application>Microsoft Office PowerPoint</Application>
  <PresentationFormat>شاشة عريضة</PresentationFormat>
  <Paragraphs>44</Paragraphs>
  <Slides>26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Sakkal Majalla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Mohamad Taisir Adel   Abdulal</cp:lastModifiedBy>
  <cp:revision>24</cp:revision>
  <dcterms:created xsi:type="dcterms:W3CDTF">2016-08-24T13:36:29Z</dcterms:created>
  <dcterms:modified xsi:type="dcterms:W3CDTF">2023-08-31T06:06:17Z</dcterms:modified>
</cp:coreProperties>
</file>